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BB05A1"/>
    <a:srgbClr val="4C7459"/>
    <a:srgbClr val="BD1503"/>
    <a:srgbClr val="476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6" d="100"/>
          <a:sy n="116" d="100"/>
        </p:scale>
        <p:origin x="108"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F44492-197B-410B-894D-0D48CB6A677F}"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3402089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F44492-197B-410B-894D-0D48CB6A677F}"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123274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F44492-197B-410B-894D-0D48CB6A677F}"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168112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F44492-197B-410B-894D-0D48CB6A677F}"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3824185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44492-197B-410B-894D-0D48CB6A677F}"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104041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F44492-197B-410B-894D-0D48CB6A677F}"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3580274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F44492-197B-410B-894D-0D48CB6A677F}" type="datetimeFigureOut">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35052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F44492-197B-410B-894D-0D48CB6A677F}" type="datetimeFigureOut">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215935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44492-197B-410B-894D-0D48CB6A677F}" type="datetimeFigureOut">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401003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F44492-197B-410B-894D-0D48CB6A677F}"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1745895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F44492-197B-410B-894D-0D48CB6A677F}"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CE66B-1722-4972-978D-3F4C5A83BBB0}" type="slidenum">
              <a:rPr lang="en-US" smtClean="0"/>
              <a:t>‹#›</a:t>
            </a:fld>
            <a:endParaRPr lang="en-US"/>
          </a:p>
        </p:txBody>
      </p:sp>
    </p:spTree>
    <p:extLst>
      <p:ext uri="{BB962C8B-B14F-4D97-AF65-F5344CB8AC3E}">
        <p14:creationId xmlns:p14="http://schemas.microsoft.com/office/powerpoint/2010/main" val="1420863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44492-197B-410B-894D-0D48CB6A677F}" type="datetimeFigureOut">
              <a:rPr lang="en-US" smtClean="0"/>
              <a:t>10/29/2021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CE66B-1722-4972-978D-3F4C5A83BBB0}" type="slidenum">
              <a:rPr lang="en-US" smtClean="0"/>
              <a:t>‹#›</a:t>
            </a:fld>
            <a:endParaRPr lang="en-US"/>
          </a:p>
        </p:txBody>
      </p:sp>
    </p:spTree>
    <p:extLst>
      <p:ext uri="{BB962C8B-B14F-4D97-AF65-F5344CB8AC3E}">
        <p14:creationId xmlns:p14="http://schemas.microsoft.com/office/powerpoint/2010/main" val="3166211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CC4BDB-5B81-4023-B967-7DF04BC13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ackground pattern&#10;&#10;Description automatically generated">
            <a:extLst>
              <a:ext uri="{FF2B5EF4-FFF2-40B4-BE49-F238E27FC236}">
                <a16:creationId xmlns:a16="http://schemas.microsoft.com/office/drawing/2014/main" id="{F0D221FB-66A7-4689-9A1D-614CEB2B33DD}"/>
              </a:ext>
            </a:extLst>
          </p:cNvPr>
          <p:cNvPicPr>
            <a:picLocks noChangeAspect="1"/>
          </p:cNvPicPr>
          <p:nvPr/>
        </p:nvPicPr>
        <p:blipFill rotWithShape="1">
          <a:blip r:embed="rId2">
            <a:extLst>
              <a:ext uri="{28A0092B-C50C-407E-A947-70E740481C1C}">
                <a14:useLocalDpi xmlns:a14="http://schemas.microsoft.com/office/drawing/2010/main" val="0"/>
              </a:ext>
            </a:extLst>
          </a:blip>
          <a:srcRect r="-1" b="29683"/>
          <a:stretch/>
        </p:blipFill>
        <p:spPr>
          <a:xfrm>
            <a:off x="729" y="0"/>
            <a:ext cx="12191271" cy="6857989"/>
          </a:xfrm>
          <a:custGeom>
            <a:avLst/>
            <a:gdLst/>
            <a:ahLst/>
            <a:cxnLst/>
            <a:rect l="l" t="t" r="r" b="b"/>
            <a:pathLst>
              <a:path w="12191271" h="6850048">
                <a:moveTo>
                  <a:pt x="636938" y="0"/>
                </a:moveTo>
                <a:lnTo>
                  <a:pt x="12191271" y="0"/>
                </a:lnTo>
                <a:lnTo>
                  <a:pt x="12191271" y="34"/>
                </a:lnTo>
                <a:lnTo>
                  <a:pt x="12188836" y="26696"/>
                </a:lnTo>
                <a:cubicBezTo>
                  <a:pt x="12159738" y="43228"/>
                  <a:pt x="12151834" y="118002"/>
                  <a:pt x="12131136" y="168244"/>
                </a:cubicBezTo>
                <a:cubicBezTo>
                  <a:pt x="12124808" y="199505"/>
                  <a:pt x="12149886" y="254732"/>
                  <a:pt x="12134482" y="260696"/>
                </a:cubicBezTo>
                <a:cubicBezTo>
                  <a:pt x="12141738" y="278745"/>
                  <a:pt x="12126232" y="287417"/>
                  <a:pt x="12123358" y="303160"/>
                </a:cubicBezTo>
                <a:cubicBezTo>
                  <a:pt x="12127622" y="318147"/>
                  <a:pt x="12122174" y="322795"/>
                  <a:pt x="12119930" y="334153"/>
                </a:cubicBezTo>
                <a:cubicBezTo>
                  <a:pt x="12122824" y="340739"/>
                  <a:pt x="12121652" y="350621"/>
                  <a:pt x="12117292" y="352523"/>
                </a:cubicBezTo>
                <a:cubicBezTo>
                  <a:pt x="12108502" y="344302"/>
                  <a:pt x="12109672" y="380554"/>
                  <a:pt x="12103022" y="380764"/>
                </a:cubicBezTo>
                <a:cubicBezTo>
                  <a:pt x="12099682" y="400323"/>
                  <a:pt x="12099092" y="490383"/>
                  <a:pt x="12087384" y="501357"/>
                </a:cubicBezTo>
                <a:cubicBezTo>
                  <a:pt x="12078470" y="540103"/>
                  <a:pt x="12088892" y="604695"/>
                  <a:pt x="12086884" y="621818"/>
                </a:cubicBezTo>
                <a:cubicBezTo>
                  <a:pt x="12103872" y="645808"/>
                  <a:pt x="12046274" y="710838"/>
                  <a:pt x="12037912" y="783603"/>
                </a:cubicBezTo>
                <a:cubicBezTo>
                  <a:pt x="12038728" y="794128"/>
                  <a:pt x="12038178" y="799388"/>
                  <a:pt x="12033652" y="800460"/>
                </a:cubicBezTo>
                <a:cubicBezTo>
                  <a:pt x="12030680" y="822866"/>
                  <a:pt x="12018000" y="839465"/>
                  <a:pt x="12021616" y="857543"/>
                </a:cubicBezTo>
                <a:cubicBezTo>
                  <a:pt x="12012916" y="850673"/>
                  <a:pt x="12020790" y="891755"/>
                  <a:pt x="12011726" y="892266"/>
                </a:cubicBezTo>
                <a:cubicBezTo>
                  <a:pt x="12007210" y="905052"/>
                  <a:pt x="11997872" y="927582"/>
                  <a:pt x="11994512" y="934260"/>
                </a:cubicBezTo>
                <a:lnTo>
                  <a:pt x="11991560" y="932336"/>
                </a:lnTo>
                <a:lnTo>
                  <a:pt x="11990514" y="940487"/>
                </a:lnTo>
                <a:lnTo>
                  <a:pt x="11988602" y="958836"/>
                </a:lnTo>
                <a:cubicBezTo>
                  <a:pt x="11985966" y="966456"/>
                  <a:pt x="11975758" y="977088"/>
                  <a:pt x="11974700" y="986207"/>
                </a:cubicBezTo>
                <a:cubicBezTo>
                  <a:pt x="11970938" y="1004735"/>
                  <a:pt x="11977876" y="1007075"/>
                  <a:pt x="11982258" y="1013556"/>
                </a:cubicBezTo>
                <a:cubicBezTo>
                  <a:pt x="11981214" y="1026451"/>
                  <a:pt x="11971950" y="1050442"/>
                  <a:pt x="11968448" y="1063580"/>
                </a:cubicBezTo>
                <a:cubicBezTo>
                  <a:pt x="11964708" y="1069989"/>
                  <a:pt x="11969836" y="1093522"/>
                  <a:pt x="11961240" y="1092388"/>
                </a:cubicBezTo>
                <a:cubicBezTo>
                  <a:pt x="11960426" y="1105603"/>
                  <a:pt x="11958786" y="1112923"/>
                  <a:pt x="11957400" y="1120089"/>
                </a:cubicBezTo>
                <a:lnTo>
                  <a:pt x="11952458" y="1136369"/>
                </a:lnTo>
                <a:cubicBezTo>
                  <a:pt x="11950090" y="1140925"/>
                  <a:pt x="11948538" y="1146011"/>
                  <a:pt x="11948726" y="1152132"/>
                </a:cubicBezTo>
                <a:lnTo>
                  <a:pt x="11949742" y="1158140"/>
                </a:lnTo>
                <a:lnTo>
                  <a:pt x="11948154" y="1158608"/>
                </a:lnTo>
                <a:cubicBezTo>
                  <a:pt x="11945686" y="1158803"/>
                  <a:pt x="11928734" y="1161056"/>
                  <a:pt x="11927260" y="1180442"/>
                </a:cubicBezTo>
                <a:cubicBezTo>
                  <a:pt x="11921496" y="1192709"/>
                  <a:pt x="11919204" y="1203402"/>
                  <a:pt x="11915994" y="1221353"/>
                </a:cubicBezTo>
                <a:cubicBezTo>
                  <a:pt x="11915516" y="1232713"/>
                  <a:pt x="11926308" y="1235102"/>
                  <a:pt x="11924388" y="1248604"/>
                </a:cubicBezTo>
                <a:cubicBezTo>
                  <a:pt x="11911346" y="1301115"/>
                  <a:pt x="11929638" y="1279167"/>
                  <a:pt x="11916648" y="1307095"/>
                </a:cubicBezTo>
                <a:cubicBezTo>
                  <a:pt x="11915436" y="1312439"/>
                  <a:pt x="11915606" y="1317191"/>
                  <a:pt x="11916360" y="1321583"/>
                </a:cubicBezTo>
                <a:lnTo>
                  <a:pt x="11918132" y="1328373"/>
                </a:lnTo>
                <a:lnTo>
                  <a:pt x="11911374" y="1349635"/>
                </a:lnTo>
                <a:cubicBezTo>
                  <a:pt x="11908688" y="1360345"/>
                  <a:pt x="11906470" y="1371840"/>
                  <a:pt x="11904778" y="1383852"/>
                </a:cubicBezTo>
                <a:cubicBezTo>
                  <a:pt x="11907652" y="1387748"/>
                  <a:pt x="11902226" y="1395665"/>
                  <a:pt x="11900890" y="1399838"/>
                </a:cubicBezTo>
                <a:cubicBezTo>
                  <a:pt x="11902940" y="1400643"/>
                  <a:pt x="11902928" y="1410976"/>
                  <a:pt x="11900874" y="1413889"/>
                </a:cubicBezTo>
                <a:cubicBezTo>
                  <a:pt x="11886092" y="1485537"/>
                  <a:pt x="11909474" y="1450776"/>
                  <a:pt x="11893500" y="1491153"/>
                </a:cubicBezTo>
                <a:cubicBezTo>
                  <a:pt x="11892154" y="1498399"/>
                  <a:pt x="11892622" y="1504376"/>
                  <a:pt x="11893858" y="1509677"/>
                </a:cubicBezTo>
                <a:lnTo>
                  <a:pt x="11897264" y="1519651"/>
                </a:lnTo>
                <a:lnTo>
                  <a:pt x="11895090" y="1525679"/>
                </a:lnTo>
                <a:cubicBezTo>
                  <a:pt x="11892484" y="1550498"/>
                  <a:pt x="11896104" y="1559433"/>
                  <a:pt x="11890274" y="1572282"/>
                </a:cubicBezTo>
                <a:cubicBezTo>
                  <a:pt x="11897250" y="1597020"/>
                  <a:pt x="11889764" y="1586796"/>
                  <a:pt x="11886744" y="1602539"/>
                </a:cubicBezTo>
                <a:cubicBezTo>
                  <a:pt x="11883642" y="1614697"/>
                  <a:pt x="11882502" y="1589859"/>
                  <a:pt x="11880728" y="1602238"/>
                </a:cubicBezTo>
                <a:cubicBezTo>
                  <a:pt x="11881720" y="1616707"/>
                  <a:pt x="11874476" y="1613372"/>
                  <a:pt x="11875940" y="1628576"/>
                </a:cubicBezTo>
                <a:cubicBezTo>
                  <a:pt x="11881788" y="1627172"/>
                  <a:pt x="11872080" y="1656092"/>
                  <a:pt x="11876794" y="1658841"/>
                </a:cubicBezTo>
                <a:lnTo>
                  <a:pt x="11876694" y="1659046"/>
                </a:lnTo>
                <a:cubicBezTo>
                  <a:pt x="11866634" y="1667627"/>
                  <a:pt x="11851866" y="1763404"/>
                  <a:pt x="11841806" y="1771984"/>
                </a:cubicBezTo>
                <a:cubicBezTo>
                  <a:pt x="11810410" y="1824881"/>
                  <a:pt x="11780100" y="1952023"/>
                  <a:pt x="11765636" y="2016516"/>
                </a:cubicBezTo>
                <a:cubicBezTo>
                  <a:pt x="11751172" y="2081009"/>
                  <a:pt x="11756430" y="2114985"/>
                  <a:pt x="11755018" y="2158942"/>
                </a:cubicBezTo>
                <a:lnTo>
                  <a:pt x="11756288" y="2240371"/>
                </a:lnTo>
                <a:lnTo>
                  <a:pt x="11751858" y="2253578"/>
                </a:lnTo>
                <a:cubicBezTo>
                  <a:pt x="11750642" y="2255242"/>
                  <a:pt x="11750294" y="2257858"/>
                  <a:pt x="11752262" y="2273603"/>
                </a:cubicBezTo>
                <a:cubicBezTo>
                  <a:pt x="11740738" y="2308149"/>
                  <a:pt x="11737736" y="2368195"/>
                  <a:pt x="11722998" y="2393147"/>
                </a:cubicBezTo>
                <a:cubicBezTo>
                  <a:pt x="11727870" y="2391170"/>
                  <a:pt x="11729790" y="2408227"/>
                  <a:pt x="11726462" y="2418325"/>
                </a:cubicBezTo>
                <a:cubicBezTo>
                  <a:pt x="11745428" y="2412080"/>
                  <a:pt x="11706204" y="2455637"/>
                  <a:pt x="11717312" y="2469703"/>
                </a:cubicBezTo>
                <a:cubicBezTo>
                  <a:pt x="11706060" y="2466046"/>
                  <a:pt x="11682162" y="2507996"/>
                  <a:pt x="11689052" y="2534428"/>
                </a:cubicBezTo>
                <a:cubicBezTo>
                  <a:pt x="11683298" y="2568704"/>
                  <a:pt x="11671550" y="2590146"/>
                  <a:pt x="11671572" y="2628315"/>
                </a:cubicBezTo>
                <a:cubicBezTo>
                  <a:pt x="11669958" y="2628904"/>
                  <a:pt x="11668516" y="2630315"/>
                  <a:pt x="11667202" y="2632291"/>
                </a:cubicBezTo>
                <a:lnTo>
                  <a:pt x="11663792" y="2639275"/>
                </a:lnTo>
                <a:lnTo>
                  <a:pt x="11663828" y="2640882"/>
                </a:lnTo>
                <a:cubicBezTo>
                  <a:pt x="11663260" y="2646928"/>
                  <a:pt x="11662318" y="2649787"/>
                  <a:pt x="11661216" y="2651232"/>
                </a:cubicBezTo>
                <a:lnTo>
                  <a:pt x="11659736" y="2651998"/>
                </a:lnTo>
                <a:lnTo>
                  <a:pt x="11657658" y="2658628"/>
                </a:lnTo>
                <a:lnTo>
                  <a:pt x="11652798" y="2670425"/>
                </a:lnTo>
                <a:lnTo>
                  <a:pt x="11652608" y="2673819"/>
                </a:lnTo>
                <a:lnTo>
                  <a:pt x="11646398" y="2693461"/>
                </a:lnTo>
                <a:lnTo>
                  <a:pt x="11646654" y="2694295"/>
                </a:lnTo>
                <a:cubicBezTo>
                  <a:pt x="11647086" y="2696613"/>
                  <a:pt x="11647138" y="2699170"/>
                  <a:pt x="11646396" y="2702293"/>
                </a:cubicBezTo>
                <a:cubicBezTo>
                  <a:pt x="11652536" y="2705759"/>
                  <a:pt x="11647852" y="2707391"/>
                  <a:pt x="11645122" y="2716295"/>
                </a:cubicBezTo>
                <a:cubicBezTo>
                  <a:pt x="11654048" y="2723663"/>
                  <a:pt x="11643268" y="2743972"/>
                  <a:pt x="11646406" y="2755554"/>
                </a:cubicBezTo>
                <a:cubicBezTo>
                  <a:pt x="11644200" y="2761932"/>
                  <a:pt x="11642026" y="2768809"/>
                  <a:pt x="11639970" y="2776095"/>
                </a:cubicBezTo>
                <a:lnTo>
                  <a:pt x="11638858" y="2780546"/>
                </a:lnTo>
                <a:lnTo>
                  <a:pt x="11638912" y="2780766"/>
                </a:lnTo>
                <a:cubicBezTo>
                  <a:pt x="11638832" y="2782014"/>
                  <a:pt x="11638528" y="2783583"/>
                  <a:pt x="11637890" y="2785722"/>
                </a:cubicBezTo>
                <a:lnTo>
                  <a:pt x="11636832" y="2788662"/>
                </a:lnTo>
                <a:lnTo>
                  <a:pt x="11634674" y="2797295"/>
                </a:lnTo>
                <a:lnTo>
                  <a:pt x="11634434" y="2801139"/>
                </a:lnTo>
                <a:cubicBezTo>
                  <a:pt x="11635286" y="2816294"/>
                  <a:pt x="11647702" y="2823339"/>
                  <a:pt x="11638528" y="2839295"/>
                </a:cubicBezTo>
                <a:cubicBezTo>
                  <a:pt x="11636094" y="2865138"/>
                  <a:pt x="11641034" y="2884181"/>
                  <a:pt x="11634070" y="2906237"/>
                </a:cubicBezTo>
                <a:cubicBezTo>
                  <a:pt x="11631818" y="2930445"/>
                  <a:pt x="11632514" y="2952380"/>
                  <a:pt x="11628506" y="2972091"/>
                </a:cubicBezTo>
                <a:cubicBezTo>
                  <a:pt x="11629844" y="2981191"/>
                  <a:pt x="11625508" y="2988486"/>
                  <a:pt x="11625932" y="2995729"/>
                </a:cubicBezTo>
                <a:cubicBezTo>
                  <a:pt x="11626358" y="3002972"/>
                  <a:pt x="11636102" y="3002605"/>
                  <a:pt x="11631060" y="3015551"/>
                </a:cubicBezTo>
                <a:cubicBezTo>
                  <a:pt x="11639036" y="3026970"/>
                  <a:pt x="11634852" y="3046550"/>
                  <a:pt x="11634862" y="3052653"/>
                </a:cubicBezTo>
                <a:lnTo>
                  <a:pt x="11638472" y="3085161"/>
                </a:lnTo>
                <a:lnTo>
                  <a:pt x="11617590" y="3113393"/>
                </a:lnTo>
                <a:cubicBezTo>
                  <a:pt x="11621846" y="3121866"/>
                  <a:pt x="11613122" y="3148828"/>
                  <a:pt x="11622718" y="3149063"/>
                </a:cubicBezTo>
                <a:cubicBezTo>
                  <a:pt x="11620874" y="3159401"/>
                  <a:pt x="11616380" y="3164407"/>
                  <a:pt x="11622820" y="3163072"/>
                </a:cubicBezTo>
                <a:cubicBezTo>
                  <a:pt x="11622276" y="3170605"/>
                  <a:pt x="11620826" y="3184783"/>
                  <a:pt x="11619438" y="3194257"/>
                </a:cubicBezTo>
                <a:lnTo>
                  <a:pt x="11614494" y="3219915"/>
                </a:lnTo>
                <a:lnTo>
                  <a:pt x="11613098" y="3221731"/>
                </a:lnTo>
                <a:cubicBezTo>
                  <a:pt x="11612634" y="3224213"/>
                  <a:pt x="11612392" y="3231115"/>
                  <a:pt x="11611708" y="3234801"/>
                </a:cubicBezTo>
                <a:lnTo>
                  <a:pt x="11609006" y="3243851"/>
                </a:lnTo>
                <a:cubicBezTo>
                  <a:pt x="11607894" y="3246676"/>
                  <a:pt x="11606598" y="3249062"/>
                  <a:pt x="11605054" y="3250812"/>
                </a:cubicBezTo>
                <a:cubicBezTo>
                  <a:pt x="11608816" y="3286401"/>
                  <a:pt x="11599242" y="3315146"/>
                  <a:pt x="11596882" y="3351401"/>
                </a:cubicBezTo>
                <a:cubicBezTo>
                  <a:pt x="11606320" y="3370932"/>
                  <a:pt x="11574486" y="3407777"/>
                  <a:pt x="11562942" y="3412738"/>
                </a:cubicBezTo>
                <a:cubicBezTo>
                  <a:pt x="11558508" y="3443835"/>
                  <a:pt x="11567878" y="3479425"/>
                  <a:pt x="11562930" y="3515212"/>
                </a:cubicBezTo>
                <a:lnTo>
                  <a:pt x="11545452" y="3647527"/>
                </a:lnTo>
                <a:cubicBezTo>
                  <a:pt x="11538634" y="3726778"/>
                  <a:pt x="11536610" y="3789073"/>
                  <a:pt x="11537114" y="3864465"/>
                </a:cubicBezTo>
                <a:cubicBezTo>
                  <a:pt x="11537618" y="3939858"/>
                  <a:pt x="11535598" y="4034053"/>
                  <a:pt x="11548476" y="4099881"/>
                </a:cubicBezTo>
                <a:lnTo>
                  <a:pt x="11552432" y="4165133"/>
                </a:lnTo>
                <a:lnTo>
                  <a:pt x="11552732" y="4173457"/>
                </a:lnTo>
                <a:cubicBezTo>
                  <a:pt x="11546540" y="4200651"/>
                  <a:pt x="11557802" y="4228513"/>
                  <a:pt x="11553200" y="4250383"/>
                </a:cubicBezTo>
                <a:cubicBezTo>
                  <a:pt x="11552922" y="4256452"/>
                  <a:pt x="11553192" y="4261667"/>
                  <a:pt x="11553798" y="4266324"/>
                </a:cubicBezTo>
                <a:lnTo>
                  <a:pt x="11556298" y="4278290"/>
                </a:lnTo>
                <a:lnTo>
                  <a:pt x="11558608" y="4279552"/>
                </a:lnTo>
                <a:lnTo>
                  <a:pt x="11559256" y="4288041"/>
                </a:lnTo>
                <a:lnTo>
                  <a:pt x="11559842" y="4289935"/>
                </a:lnTo>
                <a:cubicBezTo>
                  <a:pt x="11559766" y="4297619"/>
                  <a:pt x="11558376" y="4321255"/>
                  <a:pt x="11558794" y="4334153"/>
                </a:cubicBezTo>
                <a:cubicBezTo>
                  <a:pt x="11561310" y="4357137"/>
                  <a:pt x="11552162" y="4349289"/>
                  <a:pt x="11562346" y="4367326"/>
                </a:cubicBezTo>
                <a:cubicBezTo>
                  <a:pt x="11559750" y="4411719"/>
                  <a:pt x="11572402" y="4426587"/>
                  <a:pt x="11564954" y="4468612"/>
                </a:cubicBezTo>
                <a:cubicBezTo>
                  <a:pt x="11563988" y="4505670"/>
                  <a:pt x="11581512" y="4533280"/>
                  <a:pt x="11580786" y="4546196"/>
                </a:cubicBezTo>
                <a:cubicBezTo>
                  <a:pt x="11581754" y="4580683"/>
                  <a:pt x="11563866" y="4624484"/>
                  <a:pt x="11563432" y="4665534"/>
                </a:cubicBezTo>
                <a:cubicBezTo>
                  <a:pt x="11565794" y="4700759"/>
                  <a:pt x="11560190" y="4735452"/>
                  <a:pt x="11568406" y="4764690"/>
                </a:cubicBezTo>
                <a:cubicBezTo>
                  <a:pt x="11567130" y="4767647"/>
                  <a:pt x="11566180" y="4770968"/>
                  <a:pt x="11565462" y="4774527"/>
                </a:cubicBezTo>
                <a:lnTo>
                  <a:pt x="11564000" y="4785178"/>
                </a:lnTo>
                <a:lnTo>
                  <a:pt x="11564328" y="4798347"/>
                </a:lnTo>
                <a:lnTo>
                  <a:pt x="11563206" y="4801234"/>
                </a:lnTo>
                <a:lnTo>
                  <a:pt x="11561136" y="4826142"/>
                </a:lnTo>
                <a:lnTo>
                  <a:pt x="11561700" y="4829040"/>
                </a:lnTo>
                <a:lnTo>
                  <a:pt x="11560522" y="4853748"/>
                </a:lnTo>
                <a:lnTo>
                  <a:pt x="11560924" y="4853991"/>
                </a:lnTo>
                <a:cubicBezTo>
                  <a:pt x="11561796" y="4855098"/>
                  <a:pt x="11562390" y="4856978"/>
                  <a:pt x="11562416" y="4860528"/>
                </a:cubicBezTo>
                <a:cubicBezTo>
                  <a:pt x="11568496" y="4853650"/>
                  <a:pt x="11564776" y="4862172"/>
                  <a:pt x="11564316" y="4873245"/>
                </a:cubicBezTo>
                <a:lnTo>
                  <a:pt x="11572682" y="4927107"/>
                </a:lnTo>
                <a:lnTo>
                  <a:pt x="11572672" y="4932248"/>
                </a:lnTo>
                <a:cubicBezTo>
                  <a:pt x="11572704" y="4932275"/>
                  <a:pt x="11572734" y="4932305"/>
                  <a:pt x="11572766" y="4932333"/>
                </a:cubicBezTo>
                <a:cubicBezTo>
                  <a:pt x="11572964" y="4933414"/>
                  <a:pt x="11573036" y="4935090"/>
                  <a:pt x="11572942" y="4937721"/>
                </a:cubicBezTo>
                <a:lnTo>
                  <a:pt x="11577402" y="4975055"/>
                </a:lnTo>
                <a:cubicBezTo>
                  <a:pt x="11574168" y="4991322"/>
                  <a:pt x="11579054" y="4994280"/>
                  <a:pt x="11580860" y="5016279"/>
                </a:cubicBezTo>
                <a:cubicBezTo>
                  <a:pt x="11577794" y="5025639"/>
                  <a:pt x="11578930" y="5033009"/>
                  <a:pt x="11581396" y="5040153"/>
                </a:cubicBezTo>
                <a:cubicBezTo>
                  <a:pt x="11580034" y="5061698"/>
                  <a:pt x="11583522" y="5081146"/>
                  <a:pt x="11584442" y="5105259"/>
                </a:cubicBezTo>
                <a:cubicBezTo>
                  <a:pt x="11580512" y="5131545"/>
                  <a:pt x="11587750" y="5144617"/>
                  <a:pt x="11588702" y="5170388"/>
                </a:cubicBezTo>
                <a:cubicBezTo>
                  <a:pt x="11581846" y="5193034"/>
                  <a:pt x="11594798" y="5188571"/>
                  <a:pt x="11597568" y="5201681"/>
                </a:cubicBezTo>
                <a:lnTo>
                  <a:pt x="11596842" y="5215195"/>
                </a:lnTo>
                <a:lnTo>
                  <a:pt x="11596192" y="5218814"/>
                </a:lnTo>
                <a:cubicBezTo>
                  <a:pt x="11595848" y="5221331"/>
                  <a:pt x="11595754" y="5223032"/>
                  <a:pt x="11595836" y="5224243"/>
                </a:cubicBezTo>
                <a:lnTo>
                  <a:pt x="11595408" y="5229443"/>
                </a:lnTo>
                <a:cubicBezTo>
                  <a:pt x="11594346" y="5237912"/>
                  <a:pt x="11593122" y="5246108"/>
                  <a:pt x="11591796" y="5253878"/>
                </a:cubicBezTo>
                <a:cubicBezTo>
                  <a:pt x="11596328" y="5261714"/>
                  <a:pt x="11588472" y="5289750"/>
                  <a:pt x="11598078" y="5288650"/>
                </a:cubicBezTo>
                <a:cubicBezTo>
                  <a:pt x="11596572" y="5299191"/>
                  <a:pt x="11592238" y="5304794"/>
                  <a:pt x="11598640" y="5302571"/>
                </a:cubicBezTo>
                <a:cubicBezTo>
                  <a:pt x="11598320" y="5306080"/>
                  <a:pt x="11598696" y="5308372"/>
                  <a:pt x="11599412" y="5310113"/>
                </a:cubicBezTo>
                <a:lnTo>
                  <a:pt x="11599768" y="5310652"/>
                </a:lnTo>
                <a:lnTo>
                  <a:pt x="11593310" y="5352392"/>
                </a:lnTo>
                <a:lnTo>
                  <a:pt x="11592144" y="5360280"/>
                </a:lnTo>
                <a:lnTo>
                  <a:pt x="11589598" y="5374040"/>
                </a:lnTo>
                <a:lnTo>
                  <a:pt x="11589840" y="5375477"/>
                </a:lnTo>
                <a:lnTo>
                  <a:pt x="11587428" y="5384856"/>
                </a:lnTo>
                <a:cubicBezTo>
                  <a:pt x="11586404" y="5387820"/>
                  <a:pt x="11585186" y="5390375"/>
                  <a:pt x="11583696" y="5392331"/>
                </a:cubicBezTo>
                <a:cubicBezTo>
                  <a:pt x="11588614" y="5427214"/>
                  <a:pt x="11579964" y="5457140"/>
                  <a:pt x="11578774" y="5493537"/>
                </a:cubicBezTo>
                <a:cubicBezTo>
                  <a:pt x="11574386" y="5533576"/>
                  <a:pt x="11562428" y="5590359"/>
                  <a:pt x="11557362" y="5632561"/>
                </a:cubicBezTo>
                <a:lnTo>
                  <a:pt x="11548380" y="5746753"/>
                </a:lnTo>
                <a:cubicBezTo>
                  <a:pt x="11556238" y="5772089"/>
                  <a:pt x="11550878" y="5798350"/>
                  <a:pt x="11551024" y="5822826"/>
                </a:cubicBezTo>
                <a:cubicBezTo>
                  <a:pt x="11542796" y="5814291"/>
                  <a:pt x="11553924" y="5853157"/>
                  <a:pt x="11544052" y="5852276"/>
                </a:cubicBezTo>
                <a:cubicBezTo>
                  <a:pt x="11544390" y="5856758"/>
                  <a:pt x="11545032" y="5861128"/>
                  <a:pt x="11545748" y="5865520"/>
                </a:cubicBezTo>
                <a:lnTo>
                  <a:pt x="11546116" y="5867822"/>
                </a:lnTo>
                <a:lnTo>
                  <a:pt x="11545906" y="5876651"/>
                </a:lnTo>
                <a:lnTo>
                  <a:pt x="11547962" y="5879618"/>
                </a:lnTo>
                <a:lnTo>
                  <a:pt x="11549160" y="5893249"/>
                </a:lnTo>
                <a:cubicBezTo>
                  <a:pt x="11549282" y="5898280"/>
                  <a:pt x="11549030" y="5903609"/>
                  <a:pt x="11548180" y="5909369"/>
                </a:cubicBezTo>
                <a:cubicBezTo>
                  <a:pt x="11541720" y="5927436"/>
                  <a:pt x="11549640" y="5963239"/>
                  <a:pt x="11541162" y="5985355"/>
                </a:cubicBezTo>
                <a:cubicBezTo>
                  <a:pt x="11538794" y="5993983"/>
                  <a:pt x="11531140" y="6003419"/>
                  <a:pt x="11533408" y="6010880"/>
                </a:cubicBezTo>
                <a:cubicBezTo>
                  <a:pt x="11533384" y="6032967"/>
                  <a:pt x="11540672" y="6093692"/>
                  <a:pt x="11541022" y="6117880"/>
                </a:cubicBezTo>
                <a:cubicBezTo>
                  <a:pt x="11536010" y="6127417"/>
                  <a:pt x="11542236" y="6147591"/>
                  <a:pt x="11540416" y="6176296"/>
                </a:cubicBezTo>
                <a:cubicBezTo>
                  <a:pt x="11533696" y="6193575"/>
                  <a:pt x="11520672" y="6223706"/>
                  <a:pt x="11515330" y="6241549"/>
                </a:cubicBezTo>
                <a:cubicBezTo>
                  <a:pt x="11509988" y="6259393"/>
                  <a:pt x="11506830" y="6256209"/>
                  <a:pt x="11508360" y="6283356"/>
                </a:cubicBezTo>
                <a:cubicBezTo>
                  <a:pt x="11496758" y="6317094"/>
                  <a:pt x="11506504" y="6340085"/>
                  <a:pt x="11502164" y="6370897"/>
                </a:cubicBezTo>
                <a:cubicBezTo>
                  <a:pt x="11498220" y="6406078"/>
                  <a:pt x="11505228" y="6378276"/>
                  <a:pt x="11493420" y="6419907"/>
                </a:cubicBezTo>
                <a:cubicBezTo>
                  <a:pt x="11496498" y="6425815"/>
                  <a:pt x="11498672" y="6444204"/>
                  <a:pt x="11496258" y="6453162"/>
                </a:cubicBezTo>
                <a:cubicBezTo>
                  <a:pt x="11496982" y="6471523"/>
                  <a:pt x="11512650" y="6498528"/>
                  <a:pt x="11512334" y="6514298"/>
                </a:cubicBezTo>
                <a:cubicBezTo>
                  <a:pt x="11512200" y="6527176"/>
                  <a:pt x="11507906" y="6505466"/>
                  <a:pt x="11506458" y="6519308"/>
                </a:cubicBezTo>
                <a:cubicBezTo>
                  <a:pt x="11505546" y="6536357"/>
                  <a:pt x="11496970" y="6533583"/>
                  <a:pt x="11506912" y="6550074"/>
                </a:cubicBezTo>
                <a:cubicBezTo>
                  <a:pt x="11502902" y="6566946"/>
                  <a:pt x="11507560" y="6571936"/>
                  <a:pt x="11508214" y="6596919"/>
                </a:cubicBezTo>
                <a:cubicBezTo>
                  <a:pt x="11504722" y="6606203"/>
                  <a:pt x="11505462" y="6614758"/>
                  <a:pt x="11507524" y="6623534"/>
                </a:cubicBezTo>
                <a:cubicBezTo>
                  <a:pt x="11505086" y="6646907"/>
                  <a:pt x="11507528" y="6669655"/>
                  <a:pt x="11507206" y="6696669"/>
                </a:cubicBezTo>
                <a:cubicBezTo>
                  <a:pt x="11501998" y="6724388"/>
                  <a:pt x="11508454" y="6741397"/>
                  <a:pt x="11508078" y="6770256"/>
                </a:cubicBezTo>
                <a:cubicBezTo>
                  <a:pt x="11509260" y="6790406"/>
                  <a:pt x="11512798" y="6819910"/>
                  <a:pt x="11515012" y="6840678"/>
                </a:cubicBezTo>
                <a:lnTo>
                  <a:pt x="11515906" y="6850048"/>
                </a:lnTo>
                <a:lnTo>
                  <a:pt x="0" y="6850048"/>
                </a:lnTo>
                <a:lnTo>
                  <a:pt x="0" y="6150255"/>
                </a:lnTo>
                <a:lnTo>
                  <a:pt x="17548" y="6079421"/>
                </a:lnTo>
                <a:cubicBezTo>
                  <a:pt x="24104" y="6016456"/>
                  <a:pt x="27371" y="6035306"/>
                  <a:pt x="27043" y="5985942"/>
                </a:cubicBezTo>
                <a:cubicBezTo>
                  <a:pt x="26678" y="5981021"/>
                  <a:pt x="35914" y="5971603"/>
                  <a:pt x="33624" y="5952542"/>
                </a:cubicBezTo>
                <a:cubicBezTo>
                  <a:pt x="37578" y="5922372"/>
                  <a:pt x="48696" y="5939028"/>
                  <a:pt x="52357" y="5900385"/>
                </a:cubicBezTo>
                <a:cubicBezTo>
                  <a:pt x="55799" y="5903958"/>
                  <a:pt x="54094" y="5866099"/>
                  <a:pt x="66315" y="5862451"/>
                </a:cubicBezTo>
                <a:cubicBezTo>
                  <a:pt x="70207" y="5846033"/>
                  <a:pt x="73489" y="5820812"/>
                  <a:pt x="75710" y="5801878"/>
                </a:cubicBezTo>
                <a:cubicBezTo>
                  <a:pt x="81695" y="5773510"/>
                  <a:pt x="88149" y="5759388"/>
                  <a:pt x="92413" y="5755196"/>
                </a:cubicBezTo>
                <a:cubicBezTo>
                  <a:pt x="99183" y="5726796"/>
                  <a:pt x="100401" y="5729867"/>
                  <a:pt x="114766" y="5692575"/>
                </a:cubicBezTo>
                <a:cubicBezTo>
                  <a:pt x="109606" y="5670690"/>
                  <a:pt x="120766" y="5651885"/>
                  <a:pt x="130959" y="5642725"/>
                </a:cubicBezTo>
                <a:cubicBezTo>
                  <a:pt x="140615" y="5617952"/>
                  <a:pt x="163671" y="5564143"/>
                  <a:pt x="166724" y="5528753"/>
                </a:cubicBezTo>
                <a:cubicBezTo>
                  <a:pt x="165990" y="5474631"/>
                  <a:pt x="177327" y="5489775"/>
                  <a:pt x="185947" y="5465696"/>
                </a:cubicBezTo>
                <a:cubicBezTo>
                  <a:pt x="196662" y="5446952"/>
                  <a:pt x="187411" y="5449560"/>
                  <a:pt x="200956" y="5429999"/>
                </a:cubicBezTo>
                <a:lnTo>
                  <a:pt x="216668" y="5393769"/>
                </a:lnTo>
                <a:lnTo>
                  <a:pt x="241271" y="5350074"/>
                </a:lnTo>
                <a:lnTo>
                  <a:pt x="248034" y="5340072"/>
                </a:lnTo>
                <a:cubicBezTo>
                  <a:pt x="248058" y="5334942"/>
                  <a:pt x="248479" y="5331687"/>
                  <a:pt x="249221" y="5329608"/>
                </a:cubicBezTo>
                <a:cubicBezTo>
                  <a:pt x="249320" y="5329557"/>
                  <a:pt x="249420" y="5329504"/>
                  <a:pt x="249519" y="5329453"/>
                </a:cubicBezTo>
                <a:lnTo>
                  <a:pt x="252498" y="5314689"/>
                </a:lnTo>
                <a:cubicBezTo>
                  <a:pt x="252864" y="5297574"/>
                  <a:pt x="278981" y="5263235"/>
                  <a:pt x="278285" y="5246981"/>
                </a:cubicBezTo>
                <a:cubicBezTo>
                  <a:pt x="294835" y="5239806"/>
                  <a:pt x="267309" y="5243000"/>
                  <a:pt x="282334" y="5215649"/>
                </a:cubicBezTo>
                <a:cubicBezTo>
                  <a:pt x="284338" y="5203457"/>
                  <a:pt x="286369" y="5198331"/>
                  <a:pt x="287909" y="5188115"/>
                </a:cubicBezTo>
                <a:cubicBezTo>
                  <a:pt x="288332" y="5187974"/>
                  <a:pt x="291148" y="5154493"/>
                  <a:pt x="291570" y="5154352"/>
                </a:cubicBezTo>
                <a:lnTo>
                  <a:pt x="295687" y="5129949"/>
                </a:lnTo>
                <a:lnTo>
                  <a:pt x="297770" y="5124375"/>
                </a:lnTo>
                <a:lnTo>
                  <a:pt x="294552" y="5091886"/>
                </a:lnTo>
                <a:lnTo>
                  <a:pt x="294372" y="5075666"/>
                </a:lnTo>
                <a:lnTo>
                  <a:pt x="291261" y="5069914"/>
                </a:lnTo>
                <a:cubicBezTo>
                  <a:pt x="289602" y="5064348"/>
                  <a:pt x="289412" y="5057213"/>
                  <a:pt x="292549" y="5046565"/>
                </a:cubicBezTo>
                <a:lnTo>
                  <a:pt x="293850" y="5044324"/>
                </a:lnTo>
                <a:lnTo>
                  <a:pt x="288225" y="5011521"/>
                </a:lnTo>
                <a:cubicBezTo>
                  <a:pt x="286438" y="5004509"/>
                  <a:pt x="295879" y="4976501"/>
                  <a:pt x="292304" y="4970595"/>
                </a:cubicBezTo>
                <a:cubicBezTo>
                  <a:pt x="297173" y="4914689"/>
                  <a:pt x="280545" y="4880484"/>
                  <a:pt x="292037" y="4812226"/>
                </a:cubicBezTo>
                <a:cubicBezTo>
                  <a:pt x="296651" y="4766534"/>
                  <a:pt x="296553" y="4740857"/>
                  <a:pt x="300183" y="4711370"/>
                </a:cubicBezTo>
                <a:cubicBezTo>
                  <a:pt x="303813" y="4681883"/>
                  <a:pt x="310253" y="4654301"/>
                  <a:pt x="313819" y="4635304"/>
                </a:cubicBezTo>
                <a:cubicBezTo>
                  <a:pt x="317385" y="4616307"/>
                  <a:pt x="319059" y="4621434"/>
                  <a:pt x="321580" y="4597389"/>
                </a:cubicBezTo>
                <a:cubicBezTo>
                  <a:pt x="324100" y="4573344"/>
                  <a:pt x="322182" y="4514378"/>
                  <a:pt x="328942" y="4491032"/>
                </a:cubicBezTo>
                <a:cubicBezTo>
                  <a:pt x="328254" y="4465815"/>
                  <a:pt x="339350" y="4462516"/>
                  <a:pt x="338027" y="4448739"/>
                </a:cubicBezTo>
                <a:cubicBezTo>
                  <a:pt x="354594" y="4377504"/>
                  <a:pt x="351648" y="4318161"/>
                  <a:pt x="348965" y="4231470"/>
                </a:cubicBezTo>
                <a:cubicBezTo>
                  <a:pt x="353874" y="4174323"/>
                  <a:pt x="356666" y="4175355"/>
                  <a:pt x="359496" y="4150308"/>
                </a:cubicBezTo>
                <a:cubicBezTo>
                  <a:pt x="362339" y="4142663"/>
                  <a:pt x="352449" y="4138872"/>
                  <a:pt x="356364" y="4131985"/>
                </a:cubicBezTo>
                <a:lnTo>
                  <a:pt x="361593" y="4096619"/>
                </a:lnTo>
                <a:lnTo>
                  <a:pt x="371792" y="4070654"/>
                </a:lnTo>
                <a:lnTo>
                  <a:pt x="378262" y="4046249"/>
                </a:lnTo>
                <a:lnTo>
                  <a:pt x="381009" y="4016915"/>
                </a:lnTo>
                <a:cubicBezTo>
                  <a:pt x="383439" y="4007929"/>
                  <a:pt x="391279" y="4007340"/>
                  <a:pt x="391151" y="3995496"/>
                </a:cubicBezTo>
                <a:cubicBezTo>
                  <a:pt x="396353" y="3959536"/>
                  <a:pt x="400862" y="3894766"/>
                  <a:pt x="406592" y="3845871"/>
                </a:cubicBezTo>
                <a:cubicBezTo>
                  <a:pt x="403177" y="3821649"/>
                  <a:pt x="409717" y="3786911"/>
                  <a:pt x="419462" y="3776866"/>
                </a:cubicBezTo>
                <a:cubicBezTo>
                  <a:pt x="422173" y="3764871"/>
                  <a:pt x="422222" y="3735955"/>
                  <a:pt x="420303" y="3724288"/>
                </a:cubicBezTo>
                <a:cubicBezTo>
                  <a:pt x="420584" y="3713932"/>
                  <a:pt x="424293" y="3712054"/>
                  <a:pt x="425736" y="3698294"/>
                </a:cubicBezTo>
                <a:cubicBezTo>
                  <a:pt x="429134" y="3683275"/>
                  <a:pt x="445239" y="3650699"/>
                  <a:pt x="450275" y="3636556"/>
                </a:cubicBezTo>
                <a:cubicBezTo>
                  <a:pt x="455311" y="3622413"/>
                  <a:pt x="450096" y="3636797"/>
                  <a:pt x="455950" y="3613438"/>
                </a:cubicBezTo>
                <a:cubicBezTo>
                  <a:pt x="457946" y="3605104"/>
                  <a:pt x="465726" y="3606849"/>
                  <a:pt x="469436" y="3588931"/>
                </a:cubicBezTo>
                <a:cubicBezTo>
                  <a:pt x="473148" y="3571012"/>
                  <a:pt x="477437" y="3530877"/>
                  <a:pt x="478216" y="3505927"/>
                </a:cubicBezTo>
                <a:cubicBezTo>
                  <a:pt x="465624" y="3478053"/>
                  <a:pt x="482767" y="3487820"/>
                  <a:pt x="466921" y="3436850"/>
                </a:cubicBezTo>
                <a:cubicBezTo>
                  <a:pt x="468947" y="3435539"/>
                  <a:pt x="468075" y="3414710"/>
                  <a:pt x="469431" y="3393361"/>
                </a:cubicBezTo>
                <a:cubicBezTo>
                  <a:pt x="470787" y="3372012"/>
                  <a:pt x="482148" y="3326552"/>
                  <a:pt x="475054" y="3308755"/>
                </a:cubicBezTo>
                <a:lnTo>
                  <a:pt x="474310" y="3151747"/>
                </a:lnTo>
                <a:lnTo>
                  <a:pt x="486215" y="3061618"/>
                </a:lnTo>
                <a:cubicBezTo>
                  <a:pt x="488121" y="3030278"/>
                  <a:pt x="496811" y="3025014"/>
                  <a:pt x="493402" y="3004882"/>
                </a:cubicBezTo>
                <a:cubicBezTo>
                  <a:pt x="495599" y="2970945"/>
                  <a:pt x="511735" y="2992431"/>
                  <a:pt x="498742" y="2953275"/>
                </a:cubicBezTo>
                <a:cubicBezTo>
                  <a:pt x="512558" y="2963977"/>
                  <a:pt x="494995" y="2934875"/>
                  <a:pt x="506118" y="2914739"/>
                </a:cubicBezTo>
                <a:cubicBezTo>
                  <a:pt x="497917" y="2886497"/>
                  <a:pt x="508247" y="2857462"/>
                  <a:pt x="509450" y="2840319"/>
                </a:cubicBezTo>
                <a:cubicBezTo>
                  <a:pt x="510653" y="2823176"/>
                  <a:pt x="514436" y="2836441"/>
                  <a:pt x="513337" y="2811881"/>
                </a:cubicBezTo>
                <a:lnTo>
                  <a:pt x="518905" y="2777197"/>
                </a:lnTo>
                <a:cubicBezTo>
                  <a:pt x="514307" y="2779008"/>
                  <a:pt x="515662" y="2773990"/>
                  <a:pt x="516381" y="2760229"/>
                </a:cubicBezTo>
                <a:lnTo>
                  <a:pt x="512284" y="2723271"/>
                </a:lnTo>
                <a:lnTo>
                  <a:pt x="516417" y="2697909"/>
                </a:lnTo>
                <a:cubicBezTo>
                  <a:pt x="516277" y="2694509"/>
                  <a:pt x="511777" y="2670333"/>
                  <a:pt x="508245" y="2670818"/>
                </a:cubicBezTo>
                <a:cubicBezTo>
                  <a:pt x="523059" y="2644368"/>
                  <a:pt x="513753" y="2641721"/>
                  <a:pt x="509977" y="2614598"/>
                </a:cubicBezTo>
                <a:cubicBezTo>
                  <a:pt x="511368" y="2591343"/>
                  <a:pt x="511836" y="2611388"/>
                  <a:pt x="513586" y="2555192"/>
                </a:cubicBezTo>
                <a:cubicBezTo>
                  <a:pt x="529849" y="2533316"/>
                  <a:pt x="501799" y="2549042"/>
                  <a:pt x="524573" y="2506102"/>
                </a:cubicBezTo>
                <a:cubicBezTo>
                  <a:pt x="522798" y="2504000"/>
                  <a:pt x="524426" y="2477490"/>
                  <a:pt x="526211" y="2463615"/>
                </a:cubicBezTo>
                <a:cubicBezTo>
                  <a:pt x="527997" y="2449740"/>
                  <a:pt x="525821" y="2437204"/>
                  <a:pt x="535288" y="2422849"/>
                </a:cubicBezTo>
                <a:cubicBezTo>
                  <a:pt x="538200" y="2412361"/>
                  <a:pt x="533938" y="2431104"/>
                  <a:pt x="538894" y="2398306"/>
                </a:cubicBezTo>
                <a:cubicBezTo>
                  <a:pt x="543849" y="2365508"/>
                  <a:pt x="560628" y="2258604"/>
                  <a:pt x="565019" y="2226060"/>
                </a:cubicBezTo>
                <a:cubicBezTo>
                  <a:pt x="569411" y="2193516"/>
                  <a:pt x="571990" y="2216405"/>
                  <a:pt x="572425" y="2203044"/>
                </a:cubicBezTo>
                <a:cubicBezTo>
                  <a:pt x="572861" y="2189683"/>
                  <a:pt x="565754" y="2160914"/>
                  <a:pt x="567634" y="2145894"/>
                </a:cubicBezTo>
                <a:cubicBezTo>
                  <a:pt x="569552" y="2127038"/>
                  <a:pt x="576895" y="2124242"/>
                  <a:pt x="576524" y="2112924"/>
                </a:cubicBezTo>
                <a:cubicBezTo>
                  <a:pt x="566248" y="2102460"/>
                  <a:pt x="566361" y="2091349"/>
                  <a:pt x="572593" y="2073223"/>
                </a:cubicBezTo>
                <a:cubicBezTo>
                  <a:pt x="575393" y="2039410"/>
                  <a:pt x="564822" y="2039383"/>
                  <a:pt x="566346" y="2006730"/>
                </a:cubicBezTo>
                <a:cubicBezTo>
                  <a:pt x="565764" y="1992401"/>
                  <a:pt x="569077" y="1984735"/>
                  <a:pt x="565784" y="1960829"/>
                </a:cubicBezTo>
                <a:cubicBezTo>
                  <a:pt x="566486" y="1943808"/>
                  <a:pt x="568252" y="1909609"/>
                  <a:pt x="557910" y="1886564"/>
                </a:cubicBezTo>
                <a:cubicBezTo>
                  <a:pt x="556594" y="1861569"/>
                  <a:pt x="556127" y="1879721"/>
                  <a:pt x="558732" y="1852441"/>
                </a:cubicBezTo>
                <a:cubicBezTo>
                  <a:pt x="559253" y="1819115"/>
                  <a:pt x="552986" y="1805243"/>
                  <a:pt x="554477" y="1785985"/>
                </a:cubicBezTo>
                <a:cubicBezTo>
                  <a:pt x="550197" y="1773445"/>
                  <a:pt x="555297" y="1787647"/>
                  <a:pt x="549925" y="1739449"/>
                </a:cubicBezTo>
                <a:cubicBezTo>
                  <a:pt x="559439" y="1720347"/>
                  <a:pt x="546428" y="1704007"/>
                  <a:pt x="548478" y="1687662"/>
                </a:cubicBezTo>
                <a:cubicBezTo>
                  <a:pt x="547438" y="1661740"/>
                  <a:pt x="547552" y="1598028"/>
                  <a:pt x="546079" y="1574394"/>
                </a:cubicBezTo>
                <a:cubicBezTo>
                  <a:pt x="544606" y="1550760"/>
                  <a:pt x="542413" y="1575916"/>
                  <a:pt x="539645" y="1545855"/>
                </a:cubicBezTo>
                <a:cubicBezTo>
                  <a:pt x="551965" y="1490487"/>
                  <a:pt x="529792" y="1459589"/>
                  <a:pt x="527078" y="1403551"/>
                </a:cubicBezTo>
                <a:cubicBezTo>
                  <a:pt x="509907" y="1369534"/>
                  <a:pt x="527744" y="1345427"/>
                  <a:pt x="514603" y="1308232"/>
                </a:cubicBezTo>
                <a:cubicBezTo>
                  <a:pt x="510585" y="1283061"/>
                  <a:pt x="514424" y="1279405"/>
                  <a:pt x="512548" y="1265228"/>
                </a:cubicBezTo>
                <a:cubicBezTo>
                  <a:pt x="510672" y="1251051"/>
                  <a:pt x="506150" y="1235061"/>
                  <a:pt x="503347" y="1223169"/>
                </a:cubicBezTo>
                <a:cubicBezTo>
                  <a:pt x="507006" y="1216804"/>
                  <a:pt x="500559" y="1167333"/>
                  <a:pt x="495727" y="1168475"/>
                </a:cubicBezTo>
                <a:cubicBezTo>
                  <a:pt x="497383" y="1161125"/>
                  <a:pt x="503792" y="1140806"/>
                  <a:pt x="496141" y="1138512"/>
                </a:cubicBezTo>
                <a:cubicBezTo>
                  <a:pt x="496060" y="1100984"/>
                  <a:pt x="494987" y="1079901"/>
                  <a:pt x="505184" y="1047073"/>
                </a:cubicBezTo>
                <a:cubicBezTo>
                  <a:pt x="508983" y="1023742"/>
                  <a:pt x="506944" y="1040037"/>
                  <a:pt x="509355" y="1025516"/>
                </a:cubicBezTo>
                <a:cubicBezTo>
                  <a:pt x="511766" y="1010995"/>
                  <a:pt x="507447" y="986805"/>
                  <a:pt x="506873" y="963123"/>
                </a:cubicBezTo>
                <a:cubicBezTo>
                  <a:pt x="507006" y="939112"/>
                  <a:pt x="511112" y="911137"/>
                  <a:pt x="512548" y="893356"/>
                </a:cubicBezTo>
                <a:cubicBezTo>
                  <a:pt x="513984" y="875575"/>
                  <a:pt x="513640" y="871333"/>
                  <a:pt x="515492" y="856438"/>
                </a:cubicBezTo>
                <a:cubicBezTo>
                  <a:pt x="512022" y="831582"/>
                  <a:pt x="513851" y="810695"/>
                  <a:pt x="521269" y="792080"/>
                </a:cubicBezTo>
                <a:cubicBezTo>
                  <a:pt x="523173" y="777595"/>
                  <a:pt x="527507" y="785019"/>
                  <a:pt x="529314" y="774293"/>
                </a:cubicBezTo>
                <a:cubicBezTo>
                  <a:pt x="531122" y="763567"/>
                  <a:pt x="522950" y="756728"/>
                  <a:pt x="524928" y="727723"/>
                </a:cubicBezTo>
                <a:cubicBezTo>
                  <a:pt x="525327" y="717404"/>
                  <a:pt x="532992" y="717749"/>
                  <a:pt x="534104" y="695712"/>
                </a:cubicBezTo>
                <a:cubicBezTo>
                  <a:pt x="535215" y="673675"/>
                  <a:pt x="540000" y="585070"/>
                  <a:pt x="541179" y="552638"/>
                </a:cubicBezTo>
                <a:cubicBezTo>
                  <a:pt x="542357" y="520206"/>
                  <a:pt x="539121" y="533336"/>
                  <a:pt x="538784" y="517789"/>
                </a:cubicBezTo>
                <a:cubicBezTo>
                  <a:pt x="538447" y="502242"/>
                  <a:pt x="529995" y="483849"/>
                  <a:pt x="539155" y="459355"/>
                </a:cubicBezTo>
                <a:cubicBezTo>
                  <a:pt x="534282" y="441033"/>
                  <a:pt x="545465" y="440562"/>
                  <a:pt x="548350" y="420246"/>
                </a:cubicBezTo>
                <a:cubicBezTo>
                  <a:pt x="552432" y="409037"/>
                  <a:pt x="551248" y="395007"/>
                  <a:pt x="554063" y="385753"/>
                </a:cubicBezTo>
                <a:cubicBezTo>
                  <a:pt x="556878" y="376499"/>
                  <a:pt x="557385" y="369183"/>
                  <a:pt x="560450" y="362337"/>
                </a:cubicBezTo>
                <a:cubicBezTo>
                  <a:pt x="563515" y="355491"/>
                  <a:pt x="569657" y="353410"/>
                  <a:pt x="572451" y="344679"/>
                </a:cubicBezTo>
                <a:cubicBezTo>
                  <a:pt x="575246" y="335948"/>
                  <a:pt x="580164" y="322294"/>
                  <a:pt x="582006" y="312331"/>
                </a:cubicBezTo>
                <a:cubicBezTo>
                  <a:pt x="583847" y="302368"/>
                  <a:pt x="580997" y="303880"/>
                  <a:pt x="583503" y="284899"/>
                </a:cubicBezTo>
                <a:cubicBezTo>
                  <a:pt x="588855" y="253960"/>
                  <a:pt x="592732" y="226097"/>
                  <a:pt x="592254" y="191300"/>
                </a:cubicBezTo>
                <a:cubicBezTo>
                  <a:pt x="602017" y="184777"/>
                  <a:pt x="597586" y="174390"/>
                  <a:pt x="592419" y="160499"/>
                </a:cubicBezTo>
                <a:cubicBezTo>
                  <a:pt x="599540" y="134531"/>
                  <a:pt x="605057" y="90673"/>
                  <a:pt x="620978" y="46251"/>
                </a:cubicBezTo>
                <a:cubicBezTo>
                  <a:pt x="630736" y="27343"/>
                  <a:pt x="632412" y="23169"/>
                  <a:pt x="635098" y="9619"/>
                </a:cubicBezTo>
                <a:close/>
              </a:path>
            </a:pathLst>
          </a:custGeom>
        </p:spPr>
      </p:pic>
      <p:sp>
        <p:nvSpPr>
          <p:cNvPr id="6" name="TextBox 5">
            <a:extLst>
              <a:ext uri="{FF2B5EF4-FFF2-40B4-BE49-F238E27FC236}">
                <a16:creationId xmlns:a16="http://schemas.microsoft.com/office/drawing/2014/main" id="{34ED6E6D-6405-4606-8783-992B878230A7}"/>
              </a:ext>
            </a:extLst>
          </p:cNvPr>
          <p:cNvSpPr txBox="1"/>
          <p:nvPr/>
        </p:nvSpPr>
        <p:spPr>
          <a:xfrm>
            <a:off x="3348681" y="543965"/>
            <a:ext cx="6252519" cy="1446550"/>
          </a:xfrm>
          <a:prstGeom prst="rect">
            <a:avLst/>
          </a:prstGeom>
          <a:solidFill>
            <a:srgbClr val="FFFFCC"/>
          </a:solidFill>
        </p:spPr>
        <p:txBody>
          <a:bodyPr wrap="square" rtlCol="0">
            <a:spAutoFit/>
          </a:bodyPr>
          <a:lstStyle/>
          <a:p>
            <a:pPr algn="ctr"/>
            <a:r>
              <a:rPr lang="en-US" sz="4400" b="1" dirty="0">
                <a:solidFill>
                  <a:srgbClr val="0000FF"/>
                </a:solidFill>
                <a:latin typeface="Times New Roman" panose="02020603050405020304" pitchFamily="18" charset="0"/>
                <a:cs typeface="Times New Roman" panose="02020603050405020304" pitchFamily="18" charset="0"/>
              </a:rPr>
              <a:t>NỘI DUNG ÔN TẬP </a:t>
            </a:r>
          </a:p>
          <a:p>
            <a:pPr algn="ctr"/>
            <a:r>
              <a:rPr lang="en-US" sz="4400" b="1" dirty="0">
                <a:solidFill>
                  <a:srgbClr val="00B050"/>
                </a:solidFill>
                <a:latin typeface="Times New Roman" panose="02020603050405020304" pitchFamily="18" charset="0"/>
                <a:cs typeface="Times New Roman" panose="02020603050405020304" pitchFamily="18" charset="0"/>
              </a:rPr>
              <a:t>KIỂM TRA GIỮA KÌ I</a:t>
            </a:r>
          </a:p>
        </p:txBody>
      </p:sp>
      <p:sp>
        <p:nvSpPr>
          <p:cNvPr id="7" name="Rectangle 6">
            <a:extLst>
              <a:ext uri="{FF2B5EF4-FFF2-40B4-BE49-F238E27FC236}">
                <a16:creationId xmlns:a16="http://schemas.microsoft.com/office/drawing/2014/main" id="{D167129E-A47E-4E95-BD53-0C54F7526D21}"/>
              </a:ext>
            </a:extLst>
          </p:cNvPr>
          <p:cNvSpPr/>
          <p:nvPr/>
        </p:nvSpPr>
        <p:spPr>
          <a:xfrm>
            <a:off x="3706530" y="2832379"/>
            <a:ext cx="5141407" cy="923330"/>
          </a:xfrm>
          <a:prstGeom prst="rect">
            <a:avLst/>
          </a:prstGeom>
          <a:noFill/>
        </p:spPr>
        <p:txBody>
          <a:bodyPr wrap="none" lIns="91440" tIns="45720" rIns="91440" bIns="45720">
            <a:spAutoFit/>
          </a:bodyPr>
          <a:lstStyle/>
          <a:p>
            <a:pPr algn="ctr"/>
            <a:r>
              <a:rPr lang="en-US" sz="5400" b="1" dirty="0">
                <a:solidFill>
                  <a:srgbClr val="FF0000"/>
                </a:solidFill>
                <a:latin typeface="Times New Roman" panose="02020603050405020304" pitchFamily="18" charset="0"/>
                <a:cs typeface="Times New Roman" panose="02020603050405020304" pitchFamily="18" charset="0"/>
              </a:rPr>
              <a:t>LỊCH SỬ LỚP 9</a:t>
            </a:r>
          </a:p>
        </p:txBody>
      </p:sp>
    </p:spTree>
    <p:extLst>
      <p:ext uri="{BB962C8B-B14F-4D97-AF65-F5344CB8AC3E}">
        <p14:creationId xmlns:p14="http://schemas.microsoft.com/office/powerpoint/2010/main" val="1085747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4" name="Freeform: Shape 13">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92333E5B-2695-40F8-AA26-70BDAF38CF2D}"/>
              </a:ext>
            </a:extLst>
          </p:cNvPr>
          <p:cNvSpPr txBox="1"/>
          <p:nvPr/>
        </p:nvSpPr>
        <p:spPr>
          <a:xfrm>
            <a:off x="432619" y="275465"/>
            <a:ext cx="11356258" cy="6143357"/>
          </a:xfrm>
          <a:prstGeom prst="rect">
            <a:avLst/>
          </a:prstGeom>
        </p:spPr>
        <p:txBody>
          <a:bodyPr vert="horz" lIns="91440" tIns="45720" rIns="91440" bIns="45720" rtlCol="0" anchor="t">
            <a:normAutofit fontScale="25000" lnSpcReduction="20000"/>
          </a:bodyPr>
          <a:lstStyle/>
          <a:p>
            <a:pPr defTabSz="914400">
              <a:lnSpc>
                <a:spcPct val="90000"/>
              </a:lnSpc>
              <a:spcAft>
                <a:spcPts val="600"/>
              </a:spcAft>
            </a:pPr>
            <a:r>
              <a:rPr lang="en-US" sz="8000" b="1" dirty="0">
                <a:solidFill>
                  <a:srgbClr val="FF0000"/>
                </a:solidFill>
                <a:latin typeface="Times New Roman" panose="02020603050405020304" pitchFamily="18" charset="0"/>
                <a:cs typeface="Times New Roman" panose="02020603050405020304" pitchFamily="18" charset="0"/>
              </a:rPr>
              <a:t>BÀI 1- LIÊN XÔ VÀ CÁC NƯỚC ĐÔNG ÂU TỪ NĂM 1945 ĐẾN GIỮA NHỮNG NĂM 70 TK XX</a:t>
            </a:r>
          </a:p>
          <a:p>
            <a:pPr marL="171450" defTabSz="914400">
              <a:lnSpc>
                <a:spcPct val="90000"/>
              </a:lnSpc>
              <a:spcAft>
                <a:spcPts val="600"/>
              </a:spcAft>
            </a:pPr>
            <a:r>
              <a:rPr lang="en-US" sz="8000" b="1" dirty="0">
                <a:solidFill>
                  <a:srgbClr val="C00000"/>
                </a:solidFill>
                <a:latin typeface="Times New Roman" panose="02020603050405020304" pitchFamily="18" charset="0"/>
                <a:cs typeface="Times New Roman" panose="02020603050405020304" pitchFamily="18" charset="0"/>
              </a:rPr>
              <a:t>I. </a:t>
            </a:r>
            <a:r>
              <a:rPr lang="en-US" sz="8000" b="1" dirty="0" err="1">
                <a:solidFill>
                  <a:srgbClr val="C00000"/>
                </a:solidFill>
                <a:latin typeface="Times New Roman" panose="02020603050405020304" pitchFamily="18" charset="0"/>
                <a:cs typeface="Times New Roman" panose="02020603050405020304" pitchFamily="18" charset="0"/>
              </a:rPr>
              <a:t>Liên</a:t>
            </a:r>
            <a:r>
              <a:rPr lang="en-US" sz="8000" b="1" dirty="0">
                <a:solidFill>
                  <a:srgbClr val="C00000"/>
                </a:solidFill>
                <a:latin typeface="Times New Roman" panose="02020603050405020304" pitchFamily="18" charset="0"/>
                <a:cs typeface="Times New Roman" panose="02020603050405020304" pitchFamily="18" charset="0"/>
              </a:rPr>
              <a:t> </a:t>
            </a:r>
            <a:r>
              <a:rPr lang="en-US" sz="8000" b="1" dirty="0" err="1">
                <a:solidFill>
                  <a:srgbClr val="C00000"/>
                </a:solidFill>
                <a:latin typeface="Times New Roman" panose="02020603050405020304" pitchFamily="18" charset="0"/>
                <a:cs typeface="Times New Roman" panose="02020603050405020304" pitchFamily="18" charset="0"/>
              </a:rPr>
              <a:t>Xô</a:t>
            </a:r>
            <a:r>
              <a:rPr lang="en-US" sz="8000" b="1" dirty="0">
                <a:solidFill>
                  <a:srgbClr val="C00000"/>
                </a:solidFill>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dirty="0">
                <a:solidFill>
                  <a:srgbClr val="FF0000"/>
                </a:solidFill>
                <a:latin typeface="Times New Roman" panose="02020603050405020304" pitchFamily="18" charset="0"/>
                <a:cs typeface="Times New Roman" panose="02020603050405020304" pitchFamily="18" charset="0"/>
              </a:rPr>
              <a:t>1. </a:t>
            </a:r>
            <a:r>
              <a:rPr lang="en-US" sz="8000" b="1" dirty="0" err="1">
                <a:solidFill>
                  <a:srgbClr val="FF0000"/>
                </a:solidFill>
                <a:latin typeface="Times New Roman" panose="02020603050405020304" pitchFamily="18" charset="0"/>
                <a:cs typeface="Times New Roman" panose="02020603050405020304" pitchFamily="18" charset="0"/>
              </a:rPr>
              <a:t>Công</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cuộc</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khôi</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phục</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kinh</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tế</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sau</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chiến</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tranh</a:t>
            </a:r>
            <a:r>
              <a:rPr lang="en-US" sz="8000" b="1" dirty="0">
                <a:solidFill>
                  <a:srgbClr val="FF0000"/>
                </a:solidFill>
                <a:latin typeface="Times New Roman" panose="02020603050405020304" pitchFamily="18" charset="0"/>
                <a:cs typeface="Times New Roman" panose="02020603050405020304" pitchFamily="18" charset="0"/>
              </a:rPr>
              <a:t> (1945-1950)</a:t>
            </a:r>
          </a:p>
          <a:p>
            <a:pPr defTabSz="914400">
              <a:lnSpc>
                <a:spcPct val="90000"/>
              </a:lnSpc>
              <a:spcAft>
                <a:spcPts val="600"/>
              </a:spcAft>
            </a:pP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a.Những</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thiệt</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hại</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của</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Liên</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Xô</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trong</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chiến</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tranh</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thế</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giới</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thứ</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hai</a:t>
            </a:r>
            <a:r>
              <a:rPr lang="en-US" sz="8000" b="1" dirty="0">
                <a:solidFill>
                  <a:srgbClr val="0000FF"/>
                </a:solidFill>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dirty="0">
                <a:solidFill>
                  <a:schemeClr val="tx2"/>
                </a:solidFill>
                <a:latin typeface="Times New Roman" panose="02020603050405020304" pitchFamily="18" charset="0"/>
                <a:cs typeface="Times New Roman" panose="02020603050405020304" pitchFamily="18" charset="0"/>
              </a:rPr>
              <a:t>     </a:t>
            </a:r>
            <a:r>
              <a:rPr lang="en-US" sz="8000" dirty="0">
                <a:latin typeface="Times New Roman" panose="02020603050405020304" pitchFamily="18" charset="0"/>
                <a:cs typeface="Times New Roman" panose="02020603050405020304" pitchFamily="18" charset="0"/>
              </a:rPr>
              <a:t>+</a:t>
            </a:r>
            <a:r>
              <a:rPr lang="en-US" sz="8000" dirty="0" err="1">
                <a:latin typeface="Times New Roman" panose="02020603050405020304" pitchFamily="18" charset="0"/>
                <a:cs typeface="Times New Roman" panose="02020603050405020304" pitchFamily="18" charset="0"/>
              </a:rPr>
              <a:t>Hơn</a:t>
            </a:r>
            <a:r>
              <a:rPr lang="en-US" sz="8000" dirty="0">
                <a:latin typeface="Times New Roman" panose="02020603050405020304" pitchFamily="18" charset="0"/>
                <a:cs typeface="Times New Roman" panose="02020603050405020304" pitchFamily="18" charset="0"/>
              </a:rPr>
              <a:t> 27 </a:t>
            </a:r>
            <a:r>
              <a:rPr lang="en-US" sz="8000" dirty="0" err="1">
                <a:latin typeface="Times New Roman" panose="02020603050405020304" pitchFamily="18" charset="0"/>
                <a:cs typeface="Times New Roman" panose="02020603050405020304" pitchFamily="18" charset="0"/>
              </a:rPr>
              <a:t>triệu</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người</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chết</a:t>
            </a:r>
            <a:endParaRPr lang="en-US" sz="8000" dirty="0">
              <a:latin typeface="Times New Roman" panose="02020603050405020304" pitchFamily="18" charset="0"/>
              <a:cs typeface="Times New Roman" panose="02020603050405020304" pitchFamily="18" charset="0"/>
            </a:endParaRPr>
          </a:p>
          <a:p>
            <a:pPr defTabSz="914400">
              <a:lnSpc>
                <a:spcPct val="90000"/>
              </a:lnSpc>
              <a:spcAft>
                <a:spcPts val="600"/>
              </a:spcAft>
            </a:pPr>
            <a:r>
              <a:rPr lang="en-US" sz="8000" dirty="0">
                <a:latin typeface="Times New Roman" panose="02020603050405020304" pitchFamily="18" charset="0"/>
                <a:cs typeface="Times New Roman" panose="02020603050405020304" pitchFamily="18" charset="0"/>
              </a:rPr>
              <a:t>     +1710 </a:t>
            </a:r>
            <a:r>
              <a:rPr lang="en-US" sz="8000" dirty="0" err="1">
                <a:latin typeface="Times New Roman" panose="02020603050405020304" pitchFamily="18" charset="0"/>
                <a:cs typeface="Times New Roman" panose="02020603050405020304" pitchFamily="18" charset="0"/>
              </a:rPr>
              <a:t>thành</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phố</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bị</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phá</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huỷ</a:t>
            </a:r>
            <a:endParaRPr lang="en-US" sz="8000" dirty="0">
              <a:latin typeface="Times New Roman" panose="02020603050405020304" pitchFamily="18" charset="0"/>
              <a:cs typeface="Times New Roman" panose="02020603050405020304" pitchFamily="18" charset="0"/>
            </a:endParaRPr>
          </a:p>
          <a:p>
            <a:pPr defTabSz="914400">
              <a:lnSpc>
                <a:spcPct val="90000"/>
              </a:lnSpc>
              <a:spcAft>
                <a:spcPts val="600"/>
              </a:spcAft>
            </a:pPr>
            <a:r>
              <a:rPr lang="en-US" sz="8000" dirty="0">
                <a:latin typeface="Times New Roman" panose="02020603050405020304" pitchFamily="18" charset="0"/>
                <a:cs typeface="Times New Roman" panose="02020603050405020304" pitchFamily="18" charset="0"/>
              </a:rPr>
              <a:t>     + </a:t>
            </a:r>
            <a:r>
              <a:rPr lang="en-US" sz="8000" dirty="0" err="1">
                <a:latin typeface="Times New Roman" panose="02020603050405020304" pitchFamily="18" charset="0"/>
                <a:cs typeface="Times New Roman" panose="02020603050405020304" pitchFamily="18" charset="0"/>
              </a:rPr>
              <a:t>Hơn</a:t>
            </a:r>
            <a:r>
              <a:rPr lang="en-US" sz="8000" dirty="0">
                <a:latin typeface="Times New Roman" panose="02020603050405020304" pitchFamily="18" charset="0"/>
                <a:cs typeface="Times New Roman" panose="02020603050405020304" pitchFamily="18" charset="0"/>
              </a:rPr>
              <a:t> 7000 </a:t>
            </a:r>
            <a:r>
              <a:rPr lang="en-US" sz="8000" dirty="0" err="1">
                <a:latin typeface="Times New Roman" panose="02020603050405020304" pitchFamily="18" charset="0"/>
                <a:cs typeface="Times New Roman" panose="02020603050405020304" pitchFamily="18" charset="0"/>
              </a:rPr>
              <a:t>gần</a:t>
            </a:r>
            <a:r>
              <a:rPr lang="en-US" sz="8000" dirty="0">
                <a:latin typeface="Times New Roman" panose="02020603050405020304" pitchFamily="18" charset="0"/>
                <a:cs typeface="Times New Roman" panose="02020603050405020304" pitchFamily="18" charset="0"/>
              </a:rPr>
              <a:t> 32.000 </a:t>
            </a:r>
            <a:r>
              <a:rPr lang="en-US" sz="8000" dirty="0" err="1">
                <a:latin typeface="Times New Roman" panose="02020603050405020304" pitchFamily="18" charset="0"/>
                <a:cs typeface="Times New Roman" panose="02020603050405020304" pitchFamily="18" charset="0"/>
              </a:rPr>
              <a:t>nhà</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máy</a:t>
            </a:r>
            <a:r>
              <a:rPr lang="en-US" sz="8000" dirty="0">
                <a:latin typeface="Times New Roman" panose="02020603050405020304" pitchFamily="18" charset="0"/>
                <a:cs typeface="Times New Roman" panose="02020603050405020304" pitchFamily="18" charset="0"/>
              </a:rPr>
              <a:t> , </a:t>
            </a:r>
            <a:r>
              <a:rPr lang="en-US" sz="8000" dirty="0" err="1">
                <a:latin typeface="Times New Roman" panose="02020603050405020304" pitchFamily="18" charset="0"/>
                <a:cs typeface="Times New Roman" panose="02020603050405020304" pitchFamily="18" charset="0"/>
              </a:rPr>
              <a:t>xí</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nghiêp</a:t>
            </a:r>
            <a:r>
              <a:rPr lang="en-US" sz="8000" dirty="0">
                <a:latin typeface="Times New Roman" panose="02020603050405020304" pitchFamily="18" charset="0"/>
                <a:cs typeface="Times New Roman" panose="02020603050405020304" pitchFamily="18" charset="0"/>
              </a:rPr>
              <a:t>, 65.000km </a:t>
            </a:r>
            <a:r>
              <a:rPr lang="en-US" sz="8000" dirty="0" err="1">
                <a:latin typeface="Times New Roman" panose="02020603050405020304" pitchFamily="18" charset="0"/>
                <a:cs typeface="Times New Roman" panose="02020603050405020304" pitchFamily="18" charset="0"/>
              </a:rPr>
              <a:t>đường</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sắt</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bị</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phá</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huỷ</a:t>
            </a:r>
            <a:endParaRPr lang="en-US" sz="8000" dirty="0">
              <a:latin typeface="Times New Roman" panose="02020603050405020304" pitchFamily="18" charset="0"/>
              <a:cs typeface="Times New Roman" panose="02020603050405020304" pitchFamily="18" charset="0"/>
            </a:endParaRPr>
          </a:p>
          <a:p>
            <a:pPr defTabSz="914400">
              <a:lnSpc>
                <a:spcPct val="90000"/>
              </a:lnSpc>
              <a:spcAft>
                <a:spcPts val="600"/>
              </a:spcAft>
            </a:pPr>
            <a:r>
              <a:rPr lang="en-US" sz="8000" b="1" dirty="0">
                <a:solidFill>
                  <a:schemeClr val="tx2"/>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b.Thành</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tựu</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trong</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khôi</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phục</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kinh</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tế</a:t>
            </a:r>
            <a:r>
              <a:rPr lang="en-US" sz="8000" b="1" dirty="0">
                <a:solidFill>
                  <a:srgbClr val="0000FF"/>
                </a:solidFill>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i="1" dirty="0">
                <a:solidFill>
                  <a:schemeClr val="tx2"/>
                </a:solidFill>
                <a:latin typeface="Times New Roman" panose="02020603050405020304" pitchFamily="18" charset="0"/>
                <a:cs typeface="Times New Roman" panose="02020603050405020304" pitchFamily="18" charset="0"/>
              </a:rPr>
              <a:t>    </a:t>
            </a:r>
            <a:r>
              <a:rPr lang="en-US" sz="8000" b="1" i="1" dirty="0">
                <a:solidFill>
                  <a:srgbClr val="00B050"/>
                </a:solidFill>
                <a:latin typeface="Times New Roman" panose="02020603050405020304" pitchFamily="18" charset="0"/>
                <a:cs typeface="Times New Roman" panose="02020603050405020304" pitchFamily="18" charset="0"/>
              </a:rPr>
              <a:t>- </a:t>
            </a:r>
            <a:r>
              <a:rPr lang="en-US" sz="8000" b="1" dirty="0" err="1">
                <a:solidFill>
                  <a:srgbClr val="00B050"/>
                </a:solidFill>
                <a:latin typeface="Times New Roman" panose="02020603050405020304" pitchFamily="18" charset="0"/>
                <a:cs typeface="Times New Roman" panose="02020603050405020304" pitchFamily="18" charset="0"/>
              </a:rPr>
              <a:t>Kinh</a:t>
            </a:r>
            <a:r>
              <a:rPr lang="en-US" sz="8000" b="1" dirty="0">
                <a:solidFill>
                  <a:srgbClr val="00B050"/>
                </a:solidFill>
                <a:latin typeface="Times New Roman" panose="02020603050405020304" pitchFamily="18" charset="0"/>
                <a:cs typeface="Times New Roman" panose="02020603050405020304" pitchFamily="18" charset="0"/>
              </a:rPr>
              <a:t> </a:t>
            </a:r>
            <a:r>
              <a:rPr lang="en-US" sz="8000" b="1" dirty="0" err="1">
                <a:solidFill>
                  <a:srgbClr val="00B050"/>
                </a:solidFill>
                <a:latin typeface="Times New Roman" panose="02020603050405020304" pitchFamily="18" charset="0"/>
                <a:cs typeface="Times New Roman" panose="02020603050405020304" pitchFamily="18" charset="0"/>
              </a:rPr>
              <a:t>tế</a:t>
            </a:r>
            <a:r>
              <a:rPr lang="en-US" sz="8000" b="1" dirty="0">
                <a:solidFill>
                  <a:srgbClr val="00B050"/>
                </a:solidFill>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dirty="0">
                <a:solidFill>
                  <a:schemeClr val="tx2"/>
                </a:solidFill>
                <a:latin typeface="Times New Roman" panose="02020603050405020304" pitchFamily="18" charset="0"/>
                <a:cs typeface="Times New Roman" panose="02020603050405020304" pitchFamily="18" charset="0"/>
              </a:rPr>
              <a:t>     </a:t>
            </a:r>
            <a:r>
              <a:rPr lang="en-US" sz="8000" b="1"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Liên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Xô</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hoàn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thành</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kế</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hoạch</a:t>
            </a:r>
            <a:r>
              <a:rPr lang="en-US" sz="8000" dirty="0">
                <a:latin typeface="Times New Roman" panose="02020603050405020304" pitchFamily="18" charset="0"/>
                <a:cs typeface="Times New Roman" panose="02020603050405020304" pitchFamily="18" charset="0"/>
              </a:rPr>
              <a:t> 5 </a:t>
            </a:r>
            <a:r>
              <a:rPr lang="en-US" sz="8000" dirty="0" err="1">
                <a:latin typeface="Times New Roman" panose="02020603050405020304" pitchFamily="18" charset="0"/>
                <a:cs typeface="Times New Roman" panose="02020603050405020304" pitchFamily="18" charset="0"/>
              </a:rPr>
              <a:t>năm</a:t>
            </a:r>
            <a:r>
              <a:rPr lang="en-US" sz="8000" dirty="0">
                <a:latin typeface="Times New Roman" panose="02020603050405020304" pitchFamily="18" charset="0"/>
                <a:cs typeface="Times New Roman" panose="02020603050405020304" pitchFamily="18" charset="0"/>
              </a:rPr>
              <a:t> (1945-1950) </a:t>
            </a:r>
            <a:r>
              <a:rPr lang="en-US" sz="8000" dirty="0" err="1">
                <a:latin typeface="Times New Roman" panose="02020603050405020304" pitchFamily="18" charset="0"/>
                <a:cs typeface="Times New Roman" panose="02020603050405020304" pitchFamily="18" charset="0"/>
              </a:rPr>
              <a:t>hoàn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thành</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trước</a:t>
            </a:r>
            <a:r>
              <a:rPr lang="en-US" sz="8000" dirty="0">
                <a:latin typeface="Times New Roman" panose="02020603050405020304" pitchFamily="18" charset="0"/>
                <a:cs typeface="Times New Roman" panose="02020603050405020304" pitchFamily="18" charset="0"/>
              </a:rPr>
              <a:t> 9 </a:t>
            </a:r>
            <a:r>
              <a:rPr lang="en-US" sz="8000" dirty="0" err="1">
                <a:latin typeface="Times New Roman" panose="02020603050405020304" pitchFamily="18" charset="0"/>
                <a:cs typeface="Times New Roman" panose="02020603050405020304" pitchFamily="18" charset="0"/>
              </a:rPr>
              <a:t>tháng</a:t>
            </a:r>
            <a:r>
              <a:rPr lang="en-US" sz="8000" dirty="0">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dirty="0">
                <a:latin typeface="Times New Roman" panose="02020603050405020304" pitchFamily="18" charset="0"/>
                <a:cs typeface="Times New Roman" panose="02020603050405020304" pitchFamily="18" charset="0"/>
              </a:rPr>
              <a:t>     + </a:t>
            </a:r>
            <a:r>
              <a:rPr lang="en-US" sz="8000" dirty="0" err="1">
                <a:latin typeface="Times New Roman" panose="02020603050405020304" pitchFamily="18" charset="0"/>
                <a:cs typeface="Times New Roman" panose="02020603050405020304" pitchFamily="18" charset="0"/>
              </a:rPr>
              <a:t>Công</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nghiệp</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tăng</a:t>
            </a:r>
            <a:r>
              <a:rPr lang="en-US" sz="8000" dirty="0">
                <a:latin typeface="Times New Roman" panose="02020603050405020304" pitchFamily="18" charset="0"/>
                <a:cs typeface="Times New Roman" panose="02020603050405020304" pitchFamily="18" charset="0"/>
              </a:rPr>
              <a:t> 70%</a:t>
            </a:r>
          </a:p>
          <a:p>
            <a:pPr defTabSz="914400">
              <a:lnSpc>
                <a:spcPct val="90000"/>
              </a:lnSpc>
              <a:spcAft>
                <a:spcPts val="600"/>
              </a:spcAft>
            </a:pPr>
            <a:r>
              <a:rPr lang="en-US" sz="8000" dirty="0">
                <a:latin typeface="Times New Roman" panose="02020603050405020304" pitchFamily="18" charset="0"/>
                <a:cs typeface="Times New Roman" panose="02020603050405020304" pitchFamily="18" charset="0"/>
              </a:rPr>
              <a:t>     + </a:t>
            </a:r>
            <a:r>
              <a:rPr lang="en-US" sz="8000" dirty="0" err="1">
                <a:latin typeface="Times New Roman" panose="02020603050405020304" pitchFamily="18" charset="0"/>
                <a:cs typeface="Times New Roman" panose="02020603050405020304" pitchFamily="18" charset="0"/>
              </a:rPr>
              <a:t>Hơn</a:t>
            </a:r>
            <a:r>
              <a:rPr lang="en-US" sz="8000" dirty="0">
                <a:latin typeface="Times New Roman" panose="02020603050405020304" pitchFamily="18" charset="0"/>
                <a:cs typeface="Times New Roman" panose="02020603050405020304" pitchFamily="18" charset="0"/>
              </a:rPr>
              <a:t> 6000 </a:t>
            </a:r>
            <a:r>
              <a:rPr lang="en-US" sz="8000" dirty="0" err="1">
                <a:latin typeface="Times New Roman" panose="02020603050405020304" pitchFamily="18" charset="0"/>
                <a:cs typeface="Times New Roman" panose="02020603050405020304" pitchFamily="18" charset="0"/>
              </a:rPr>
              <a:t>nhà</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máy</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xí</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nghiệp</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được</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khôi</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phục</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và</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xây</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dựng</a:t>
            </a:r>
            <a:r>
              <a:rPr lang="en-US" sz="8000" dirty="0">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dirty="0">
                <a:latin typeface="Times New Roman" panose="02020603050405020304" pitchFamily="18" charset="0"/>
                <a:cs typeface="Times New Roman" panose="02020603050405020304" pitchFamily="18" charset="0"/>
              </a:rPr>
              <a:t>     + </a:t>
            </a:r>
            <a:r>
              <a:rPr lang="en-US" sz="8000" dirty="0" err="1">
                <a:latin typeface="Times New Roman" panose="02020603050405020304" pitchFamily="18" charset="0"/>
                <a:cs typeface="Times New Roman" panose="02020603050405020304" pitchFamily="18" charset="0"/>
              </a:rPr>
              <a:t>Sản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xuất</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nông</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nghiệp</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vượt</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trước</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chiến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tranh</a:t>
            </a:r>
            <a:r>
              <a:rPr lang="en-US" sz="8000" dirty="0">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i="1" dirty="0">
                <a:solidFill>
                  <a:schemeClr val="tx2"/>
                </a:solidFill>
                <a:latin typeface="Times New Roman" panose="02020603050405020304" pitchFamily="18" charset="0"/>
                <a:cs typeface="Times New Roman" panose="02020603050405020304" pitchFamily="18" charset="0"/>
              </a:rPr>
              <a:t>    </a:t>
            </a:r>
            <a:r>
              <a:rPr lang="en-US" sz="8000" b="1" i="1" dirty="0">
                <a:solidFill>
                  <a:srgbClr val="00B050"/>
                </a:solidFill>
                <a:latin typeface="Times New Roman" panose="02020603050405020304" pitchFamily="18" charset="0"/>
                <a:cs typeface="Times New Roman" panose="02020603050405020304" pitchFamily="18" charset="0"/>
              </a:rPr>
              <a:t>- </a:t>
            </a:r>
            <a:r>
              <a:rPr lang="en-US" sz="8000" b="1" dirty="0">
                <a:solidFill>
                  <a:srgbClr val="00B050"/>
                </a:solidFill>
                <a:latin typeface="Times New Roman" panose="02020603050405020304" pitchFamily="18" charset="0"/>
                <a:cs typeface="Times New Roman" panose="02020603050405020304" pitchFamily="18" charset="0"/>
              </a:rPr>
              <a:t>Khoa </a:t>
            </a:r>
            <a:r>
              <a:rPr lang="en-US" sz="8000" b="1" dirty="0" err="1">
                <a:solidFill>
                  <a:srgbClr val="00B050"/>
                </a:solidFill>
                <a:latin typeface="Times New Roman" panose="02020603050405020304" pitchFamily="18" charset="0"/>
                <a:cs typeface="Times New Roman" panose="02020603050405020304" pitchFamily="18" charset="0"/>
              </a:rPr>
              <a:t>học</a:t>
            </a:r>
            <a:r>
              <a:rPr lang="en-US" sz="8000" b="1" dirty="0">
                <a:solidFill>
                  <a:srgbClr val="00B050"/>
                </a:solidFill>
                <a:latin typeface="Times New Roman" panose="02020603050405020304" pitchFamily="18" charset="0"/>
                <a:cs typeface="Times New Roman" panose="02020603050405020304" pitchFamily="18" charset="0"/>
              </a:rPr>
              <a:t> </a:t>
            </a:r>
            <a:r>
              <a:rPr lang="en-US" sz="8000" b="1" dirty="0" err="1">
                <a:solidFill>
                  <a:srgbClr val="00B050"/>
                </a:solidFill>
                <a:latin typeface="Times New Roman" panose="02020603050405020304" pitchFamily="18" charset="0"/>
                <a:cs typeface="Times New Roman" panose="02020603050405020304" pitchFamily="18" charset="0"/>
              </a:rPr>
              <a:t>kĩ</a:t>
            </a:r>
            <a:r>
              <a:rPr lang="en-US" sz="8000" b="1" dirty="0">
                <a:solidFill>
                  <a:srgbClr val="00B050"/>
                </a:solidFill>
                <a:latin typeface="Times New Roman" panose="02020603050405020304" pitchFamily="18" charset="0"/>
                <a:cs typeface="Times New Roman" panose="02020603050405020304" pitchFamily="18" charset="0"/>
              </a:rPr>
              <a:t> </a:t>
            </a:r>
            <a:r>
              <a:rPr lang="en-US" sz="8000" b="1" dirty="0" err="1">
                <a:solidFill>
                  <a:srgbClr val="00B050"/>
                </a:solidFill>
                <a:latin typeface="Times New Roman" panose="02020603050405020304" pitchFamily="18" charset="0"/>
                <a:cs typeface="Times New Roman" panose="02020603050405020304" pitchFamily="18" charset="0"/>
              </a:rPr>
              <a:t>thuật</a:t>
            </a:r>
            <a:r>
              <a:rPr lang="en-US" sz="8000" b="1" i="1" dirty="0">
                <a:solidFill>
                  <a:srgbClr val="00B050"/>
                </a:solidFill>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Năm</a:t>
            </a:r>
            <a:r>
              <a:rPr lang="en-US" sz="8000" dirty="0">
                <a:latin typeface="Times New Roman" panose="02020603050405020304" pitchFamily="18" charset="0"/>
                <a:cs typeface="Times New Roman" panose="02020603050405020304" pitchFamily="18" charset="0"/>
              </a:rPr>
              <a:t> 1949 </a:t>
            </a:r>
            <a:r>
              <a:rPr lang="en-US" sz="8000" dirty="0" err="1">
                <a:latin typeface="Times New Roman" panose="02020603050405020304" pitchFamily="18" charset="0"/>
                <a:cs typeface="Times New Roman" panose="02020603050405020304" pitchFamily="18" charset="0"/>
              </a:rPr>
              <a:t>Liên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Xô</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chế</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tạo</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thành</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công</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bom</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nguyên</a:t>
            </a:r>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tử</a:t>
            </a:r>
            <a:r>
              <a:rPr lang="en-US" sz="8000" dirty="0">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dirty="0">
                <a:solidFill>
                  <a:srgbClr val="FF0000"/>
                </a:solidFill>
                <a:latin typeface="Times New Roman" panose="02020603050405020304" pitchFamily="18" charset="0"/>
                <a:cs typeface="Times New Roman" panose="02020603050405020304" pitchFamily="18" charset="0"/>
              </a:rPr>
              <a:t>2. </a:t>
            </a:r>
            <a:r>
              <a:rPr lang="en-US" sz="8000" b="1" dirty="0" err="1">
                <a:solidFill>
                  <a:srgbClr val="FF0000"/>
                </a:solidFill>
                <a:latin typeface="Times New Roman" panose="02020603050405020304" pitchFamily="18" charset="0"/>
                <a:cs typeface="Times New Roman" panose="02020603050405020304" pitchFamily="18" charset="0"/>
              </a:rPr>
              <a:t>Tiếp</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tục</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công</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cuộc</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xây</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dựng</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cơ</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sở</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vật</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chất</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kĩ</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thuật</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của</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chủ</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nghĩa</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xã</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hội</a:t>
            </a:r>
            <a:r>
              <a:rPr lang="en-US" sz="8000" b="1" dirty="0">
                <a:solidFill>
                  <a:srgbClr val="FF0000"/>
                </a:solidFill>
                <a:latin typeface="Times New Roman" panose="02020603050405020304" pitchFamily="18" charset="0"/>
                <a:cs typeface="Times New Roman" panose="02020603050405020304" pitchFamily="18" charset="0"/>
              </a:rPr>
              <a:t> ( </a:t>
            </a:r>
            <a:r>
              <a:rPr lang="en-US" sz="8000" b="1" dirty="0" err="1">
                <a:solidFill>
                  <a:srgbClr val="FF0000"/>
                </a:solidFill>
                <a:latin typeface="Times New Roman" panose="02020603050405020304" pitchFamily="18" charset="0"/>
                <a:cs typeface="Times New Roman" panose="02020603050405020304" pitchFamily="18" charset="0"/>
              </a:rPr>
              <a:t>từ</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năm</a:t>
            </a:r>
            <a:r>
              <a:rPr lang="en-US" sz="8000" b="1" dirty="0">
                <a:solidFill>
                  <a:srgbClr val="FF0000"/>
                </a:solidFill>
                <a:latin typeface="Times New Roman" panose="02020603050405020304" pitchFamily="18" charset="0"/>
                <a:cs typeface="Times New Roman" panose="02020603050405020304" pitchFamily="18" charset="0"/>
              </a:rPr>
              <a:t> 1950 </a:t>
            </a:r>
            <a:r>
              <a:rPr lang="en-US" sz="8000" b="1" dirty="0" err="1">
                <a:solidFill>
                  <a:srgbClr val="FF0000"/>
                </a:solidFill>
                <a:latin typeface="Times New Roman" panose="02020603050405020304" pitchFamily="18" charset="0"/>
                <a:cs typeface="Times New Roman" panose="02020603050405020304" pitchFamily="18" charset="0"/>
              </a:rPr>
              <a:t>đến</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đầu</a:t>
            </a:r>
            <a:endParaRPr lang="en-US" sz="8000" b="1" dirty="0">
              <a:solidFill>
                <a:srgbClr val="FF0000"/>
              </a:solidFill>
              <a:latin typeface="Times New Roman" panose="02020603050405020304" pitchFamily="18" charset="0"/>
              <a:cs typeface="Times New Roman" panose="02020603050405020304" pitchFamily="18" charset="0"/>
            </a:endParaRPr>
          </a:p>
          <a:p>
            <a:pPr defTabSz="914400">
              <a:lnSpc>
                <a:spcPct val="90000"/>
              </a:lnSpc>
              <a:spcAft>
                <a:spcPts val="600"/>
              </a:spcAft>
            </a:pP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những</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năm</a:t>
            </a:r>
            <a:r>
              <a:rPr lang="en-US" sz="8000" b="1" dirty="0">
                <a:solidFill>
                  <a:srgbClr val="FF0000"/>
                </a:solidFill>
                <a:latin typeface="Times New Roman" panose="02020603050405020304" pitchFamily="18" charset="0"/>
                <a:cs typeface="Times New Roman" panose="02020603050405020304" pitchFamily="18" charset="0"/>
              </a:rPr>
              <a:t> 70 </a:t>
            </a:r>
            <a:r>
              <a:rPr lang="en-US" sz="8000" b="1" dirty="0" err="1">
                <a:solidFill>
                  <a:srgbClr val="FF0000"/>
                </a:solidFill>
                <a:latin typeface="Times New Roman" panose="02020603050405020304" pitchFamily="18" charset="0"/>
                <a:cs typeface="Times New Roman" panose="02020603050405020304" pitchFamily="18" charset="0"/>
              </a:rPr>
              <a:t>của</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thế</a:t>
            </a:r>
            <a:r>
              <a:rPr lang="en-US" sz="8000" b="1" dirty="0">
                <a:solidFill>
                  <a:srgbClr val="FF0000"/>
                </a:solidFill>
                <a:latin typeface="Times New Roman" panose="02020603050405020304" pitchFamily="18" charset="0"/>
                <a:cs typeface="Times New Roman" panose="02020603050405020304" pitchFamily="18" charset="0"/>
              </a:rPr>
              <a:t> </a:t>
            </a:r>
            <a:r>
              <a:rPr lang="en-US" sz="8000" b="1" dirty="0" err="1">
                <a:solidFill>
                  <a:srgbClr val="FF0000"/>
                </a:solidFill>
                <a:latin typeface="Times New Roman" panose="02020603050405020304" pitchFamily="18" charset="0"/>
                <a:cs typeface="Times New Roman" panose="02020603050405020304" pitchFamily="18" charset="0"/>
              </a:rPr>
              <a:t>kỉ</a:t>
            </a:r>
            <a:r>
              <a:rPr lang="en-US" sz="8000" b="1" dirty="0">
                <a:solidFill>
                  <a:srgbClr val="FF0000"/>
                </a:solidFill>
                <a:latin typeface="Times New Roman" panose="02020603050405020304" pitchFamily="18" charset="0"/>
                <a:cs typeface="Times New Roman" panose="02020603050405020304" pitchFamily="18" charset="0"/>
              </a:rPr>
              <a:t> XX)</a:t>
            </a:r>
          </a:p>
          <a:p>
            <a:pPr defTabSz="914400">
              <a:lnSpc>
                <a:spcPct val="90000"/>
              </a:lnSpc>
              <a:spcAft>
                <a:spcPts val="600"/>
              </a:spcAft>
            </a:pPr>
            <a:r>
              <a:rPr lang="en-US" sz="8000" b="1" dirty="0">
                <a:solidFill>
                  <a:schemeClr val="tx2"/>
                </a:solidFill>
                <a:latin typeface="Times New Roman" panose="02020603050405020304" pitchFamily="18" charset="0"/>
                <a:cs typeface="Times New Roman" panose="02020603050405020304" pitchFamily="18" charset="0"/>
              </a:rPr>
              <a:t>  </a:t>
            </a:r>
            <a:r>
              <a:rPr lang="en-US" sz="8000" b="1" dirty="0">
                <a:solidFill>
                  <a:srgbClr val="0000FF"/>
                </a:solidFill>
                <a:latin typeface="Times New Roman" panose="02020603050405020304" pitchFamily="18" charset="0"/>
                <a:cs typeface="Times New Roman" panose="02020603050405020304" pitchFamily="18" charset="0"/>
              </a:rPr>
              <a:t>a. </a:t>
            </a:r>
            <a:r>
              <a:rPr lang="en-US" sz="8000" b="1" dirty="0" err="1">
                <a:solidFill>
                  <a:srgbClr val="0000FF"/>
                </a:solidFill>
                <a:latin typeface="Times New Roman" panose="02020603050405020304" pitchFamily="18" charset="0"/>
                <a:cs typeface="Times New Roman" panose="02020603050405020304" pitchFamily="18" charset="0"/>
              </a:rPr>
              <a:t>Nhiệm</a:t>
            </a:r>
            <a:r>
              <a:rPr lang="en-US" sz="8000" b="1" dirty="0">
                <a:solidFill>
                  <a:srgbClr val="0000FF"/>
                </a:solidFill>
                <a:latin typeface="Times New Roman" panose="02020603050405020304" pitchFamily="18" charset="0"/>
                <a:cs typeface="Times New Roman" panose="02020603050405020304" pitchFamily="18" charset="0"/>
              </a:rPr>
              <a:t> </a:t>
            </a:r>
            <a:r>
              <a:rPr lang="en-US" sz="8000" b="1" dirty="0" err="1">
                <a:solidFill>
                  <a:srgbClr val="0000FF"/>
                </a:solidFill>
                <a:latin typeface="Times New Roman" panose="02020603050405020304" pitchFamily="18" charset="0"/>
                <a:cs typeface="Times New Roman" panose="02020603050405020304" pitchFamily="18" charset="0"/>
              </a:rPr>
              <a:t>vụ</a:t>
            </a:r>
            <a:r>
              <a:rPr lang="en-US" sz="8000" b="1" dirty="0">
                <a:solidFill>
                  <a:srgbClr val="0000FF"/>
                </a:solidFill>
                <a:latin typeface="Times New Roman" panose="02020603050405020304" pitchFamily="18" charset="0"/>
                <a:cs typeface="Times New Roman" panose="02020603050405020304" pitchFamily="18" charset="0"/>
              </a:rPr>
              <a:t>:</a:t>
            </a:r>
          </a:p>
          <a:p>
            <a:pPr defTabSz="914400">
              <a:lnSpc>
                <a:spcPct val="90000"/>
              </a:lnSpc>
              <a:spcAft>
                <a:spcPts val="600"/>
              </a:spcAft>
            </a:pPr>
            <a:r>
              <a:rPr lang="en-US" sz="8000" b="1" dirty="0">
                <a:solidFill>
                  <a:schemeClr val="tx2"/>
                </a:solidFill>
                <a:latin typeface="Times New Roman" panose="02020603050405020304" pitchFamily="18" charset="0"/>
                <a:cs typeface="Times New Roman" panose="02020603050405020304" pitchFamily="18" charset="0"/>
              </a:rPr>
              <a:t>    - </a:t>
            </a:r>
            <a:r>
              <a:rPr lang="en-US" sz="8000" b="1" dirty="0" err="1">
                <a:latin typeface="Times New Roman" panose="02020603050405020304" pitchFamily="18" charset="0"/>
                <a:cs typeface="Times New Roman" panose="02020603050405020304" pitchFamily="18" charset="0"/>
              </a:rPr>
              <a:t>Nông</a:t>
            </a:r>
            <a:r>
              <a:rPr lang="en-US" sz="8000" b="1" dirty="0">
                <a:latin typeface="Times New Roman" panose="02020603050405020304" pitchFamily="18" charset="0"/>
                <a:cs typeface="Times New Roman" panose="02020603050405020304" pitchFamily="18" charset="0"/>
              </a:rPr>
              <a:t> </a:t>
            </a:r>
            <a:r>
              <a:rPr lang="en-US" sz="8000" b="1" dirty="0" err="1">
                <a:latin typeface="Times New Roman" panose="02020603050405020304" pitchFamily="18" charset="0"/>
                <a:cs typeface="Times New Roman" panose="02020603050405020304" pitchFamily="18" charset="0"/>
              </a:rPr>
              <a:t>nghiệp</a:t>
            </a:r>
            <a:r>
              <a:rPr lang="en-US" sz="8000" b="1" dirty="0">
                <a:latin typeface="Times New Roman" panose="02020603050405020304" pitchFamily="18" charset="0"/>
                <a:cs typeface="Times New Roman" panose="02020603050405020304" pitchFamily="18" charset="0"/>
              </a:rPr>
              <a:t>: </a:t>
            </a:r>
            <a:r>
              <a:rPr lang="en-US" altLang="zh-CN" sz="8000" dirty="0" err="1">
                <a:latin typeface="Times New Roman" panose="02020603050405020304" pitchFamily="18" charset="0"/>
                <a:cs typeface="Times New Roman" panose="02020603050405020304" pitchFamily="18" charset="0"/>
                <a:sym typeface="+mn-lt"/>
              </a:rPr>
              <a:t>Thực</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hiện</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thâm</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canh</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trong</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sản</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xuất</a:t>
            </a:r>
            <a:endParaRPr lang="en-US" altLang="zh-CN" sz="8000" dirty="0">
              <a:latin typeface="Times New Roman" panose="02020603050405020304" pitchFamily="18" charset="0"/>
              <a:cs typeface="Times New Roman" panose="02020603050405020304" pitchFamily="18" charset="0"/>
              <a:sym typeface="+mn-lt"/>
            </a:endParaRPr>
          </a:p>
          <a:p>
            <a:pPr defTabSz="914400">
              <a:lnSpc>
                <a:spcPct val="90000"/>
              </a:lnSpc>
              <a:spcAft>
                <a:spcPts val="600"/>
              </a:spcAft>
            </a:pPr>
            <a:r>
              <a:rPr lang="en-US" altLang="zh-CN" sz="8000" dirty="0">
                <a:latin typeface="Times New Roman" panose="02020603050405020304" pitchFamily="18" charset="0"/>
                <a:cs typeface="Times New Roman" panose="02020603050405020304" pitchFamily="18" charset="0"/>
                <a:sym typeface="+mn-lt"/>
              </a:rPr>
              <a:t>    - </a:t>
            </a:r>
            <a:r>
              <a:rPr lang="en-US" altLang="zh-CN" sz="8000" b="1" dirty="0" err="1">
                <a:latin typeface="Times New Roman" panose="02020603050405020304" pitchFamily="18" charset="0"/>
                <a:cs typeface="Times New Roman" panose="02020603050405020304" pitchFamily="18" charset="0"/>
                <a:sym typeface="+mn-lt"/>
              </a:rPr>
              <a:t>Công</a:t>
            </a:r>
            <a:r>
              <a:rPr lang="en-US" altLang="zh-CN" sz="8000" b="1" dirty="0">
                <a:latin typeface="Times New Roman" panose="02020603050405020304" pitchFamily="18" charset="0"/>
                <a:cs typeface="Times New Roman" panose="02020603050405020304" pitchFamily="18" charset="0"/>
                <a:sym typeface="+mn-lt"/>
              </a:rPr>
              <a:t> </a:t>
            </a:r>
            <a:r>
              <a:rPr lang="en-US" altLang="zh-CN" sz="8000" b="1" dirty="0" err="1">
                <a:latin typeface="Times New Roman" panose="02020603050405020304" pitchFamily="18" charset="0"/>
                <a:cs typeface="Times New Roman" panose="02020603050405020304" pitchFamily="18" charset="0"/>
                <a:sym typeface="+mn-lt"/>
              </a:rPr>
              <a:t>nghiệp</a:t>
            </a:r>
            <a:r>
              <a:rPr lang="en-US" altLang="zh-CN" sz="8000" b="1"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Ưu</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tiên</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phát</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triển</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công</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nghiệp</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nặng</a:t>
            </a:r>
            <a:r>
              <a:rPr lang="en-US" altLang="zh-CN" sz="8000" dirty="0">
                <a:latin typeface="Times New Roman" panose="02020603050405020304" pitchFamily="18" charset="0"/>
                <a:cs typeface="Times New Roman" panose="02020603050405020304" pitchFamily="18" charset="0"/>
                <a:sym typeface="+mn-lt"/>
              </a:rPr>
              <a:t>.</a:t>
            </a:r>
          </a:p>
          <a:p>
            <a:pPr defTabSz="914400">
              <a:lnSpc>
                <a:spcPct val="90000"/>
              </a:lnSpc>
              <a:spcAft>
                <a:spcPts val="600"/>
              </a:spcAft>
            </a:pPr>
            <a:r>
              <a:rPr lang="en-US" altLang="zh-CN" sz="8000" b="1" dirty="0">
                <a:latin typeface="Times New Roman" panose="02020603050405020304" pitchFamily="18" charset="0"/>
                <a:cs typeface="Times New Roman" panose="02020603050405020304" pitchFamily="18" charset="0"/>
                <a:sym typeface="+mn-lt"/>
              </a:rPr>
              <a:t>    - Khoa </a:t>
            </a:r>
            <a:r>
              <a:rPr lang="en-US" altLang="zh-CN" sz="8000" b="1" dirty="0" err="1">
                <a:latin typeface="Times New Roman" panose="02020603050405020304" pitchFamily="18" charset="0"/>
                <a:cs typeface="Times New Roman" panose="02020603050405020304" pitchFamily="18" charset="0"/>
                <a:sym typeface="+mn-lt"/>
              </a:rPr>
              <a:t>học</a:t>
            </a:r>
            <a:r>
              <a:rPr lang="en-US" altLang="zh-CN" sz="8000" b="1" dirty="0">
                <a:latin typeface="Times New Roman" panose="02020603050405020304" pitchFamily="18" charset="0"/>
                <a:cs typeface="Times New Roman" panose="02020603050405020304" pitchFamily="18" charset="0"/>
                <a:sym typeface="+mn-lt"/>
              </a:rPr>
              <a:t> </a:t>
            </a:r>
            <a:r>
              <a:rPr lang="en-US" altLang="zh-CN" sz="8000" b="1" dirty="0" err="1">
                <a:latin typeface="Times New Roman" panose="02020603050405020304" pitchFamily="18" charset="0"/>
                <a:cs typeface="Times New Roman" panose="02020603050405020304" pitchFamily="18" charset="0"/>
                <a:sym typeface="+mn-lt"/>
              </a:rPr>
              <a:t>kĩ</a:t>
            </a:r>
            <a:r>
              <a:rPr lang="en-US" altLang="zh-CN" sz="8000" b="1" dirty="0">
                <a:latin typeface="Times New Roman" panose="02020603050405020304" pitchFamily="18" charset="0"/>
                <a:cs typeface="Times New Roman" panose="02020603050405020304" pitchFamily="18" charset="0"/>
                <a:sym typeface="+mn-lt"/>
              </a:rPr>
              <a:t> </a:t>
            </a:r>
            <a:r>
              <a:rPr lang="en-US" altLang="zh-CN" sz="8000" b="1" dirty="0" err="1">
                <a:latin typeface="Times New Roman" panose="02020603050405020304" pitchFamily="18" charset="0"/>
                <a:cs typeface="Times New Roman" panose="02020603050405020304" pitchFamily="18" charset="0"/>
                <a:sym typeface="+mn-lt"/>
              </a:rPr>
              <a:t>thuật</a:t>
            </a:r>
            <a:r>
              <a:rPr lang="en-US" altLang="zh-CN" sz="8000" b="1"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Áp</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dụng</a:t>
            </a:r>
            <a:r>
              <a:rPr lang="en-US" altLang="zh-CN" sz="8000" dirty="0">
                <a:latin typeface="Times New Roman" panose="02020603050405020304" pitchFamily="18" charset="0"/>
                <a:cs typeface="Times New Roman" panose="02020603050405020304" pitchFamily="18" charset="0"/>
                <a:sym typeface="+mn-lt"/>
              </a:rPr>
              <a:t> khoa </a:t>
            </a:r>
            <a:r>
              <a:rPr lang="en-US" altLang="zh-CN" sz="8000" dirty="0" err="1">
                <a:latin typeface="Times New Roman" panose="02020603050405020304" pitchFamily="18" charset="0"/>
                <a:cs typeface="Times New Roman" panose="02020603050405020304" pitchFamily="18" charset="0"/>
                <a:sym typeface="+mn-lt"/>
              </a:rPr>
              <a:t>học</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kĩ</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thuật</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vào</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sản</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xuất</a:t>
            </a:r>
            <a:endParaRPr lang="en-US" altLang="zh-CN" sz="8000" dirty="0">
              <a:latin typeface="Times New Roman" panose="02020603050405020304" pitchFamily="18" charset="0"/>
              <a:cs typeface="Times New Roman" panose="02020603050405020304" pitchFamily="18" charset="0"/>
              <a:sym typeface="+mn-lt"/>
            </a:endParaRPr>
          </a:p>
          <a:p>
            <a:pPr defTabSz="914400">
              <a:lnSpc>
                <a:spcPct val="90000"/>
              </a:lnSpc>
              <a:spcAft>
                <a:spcPts val="600"/>
              </a:spcAft>
            </a:pPr>
            <a:r>
              <a:rPr lang="en-US" altLang="zh-CN" sz="8000" dirty="0">
                <a:latin typeface="Times New Roman" panose="02020603050405020304" pitchFamily="18" charset="0"/>
                <a:cs typeface="Times New Roman" panose="02020603050405020304" pitchFamily="18" charset="0"/>
                <a:sym typeface="+mn-lt"/>
              </a:rPr>
              <a:t>    - </a:t>
            </a:r>
            <a:r>
              <a:rPr lang="en-US" altLang="zh-CN" sz="8000" b="1" dirty="0" err="1">
                <a:latin typeface="Times New Roman" panose="02020603050405020304" pitchFamily="18" charset="0"/>
                <a:cs typeface="Times New Roman" panose="02020603050405020304" pitchFamily="18" charset="0"/>
                <a:sym typeface="+mn-lt"/>
              </a:rPr>
              <a:t>Quốc</a:t>
            </a:r>
            <a:r>
              <a:rPr lang="en-US" altLang="zh-CN" sz="8000" b="1" dirty="0">
                <a:latin typeface="Times New Roman" panose="02020603050405020304" pitchFamily="18" charset="0"/>
                <a:cs typeface="Times New Roman" panose="02020603050405020304" pitchFamily="18" charset="0"/>
                <a:sym typeface="+mn-lt"/>
              </a:rPr>
              <a:t> </a:t>
            </a:r>
            <a:r>
              <a:rPr lang="en-US" altLang="zh-CN" sz="8000" b="1" dirty="0" err="1">
                <a:latin typeface="Times New Roman" panose="02020603050405020304" pitchFamily="18" charset="0"/>
                <a:cs typeface="Times New Roman" panose="02020603050405020304" pitchFamily="18" charset="0"/>
                <a:sym typeface="+mn-lt"/>
              </a:rPr>
              <a:t>phòng</a:t>
            </a:r>
            <a:r>
              <a:rPr lang="en-US" altLang="zh-CN" sz="8000" b="1"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Tăng</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cường</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sức</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mạnh</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quốc</a:t>
            </a:r>
            <a:r>
              <a:rPr lang="en-US" altLang="zh-CN" sz="8000" dirty="0">
                <a:latin typeface="Times New Roman" panose="02020603050405020304" pitchFamily="18" charset="0"/>
                <a:cs typeface="Times New Roman" panose="02020603050405020304" pitchFamily="18" charset="0"/>
                <a:sym typeface="+mn-lt"/>
              </a:rPr>
              <a:t> </a:t>
            </a:r>
            <a:r>
              <a:rPr lang="en-US" altLang="zh-CN" sz="8000" dirty="0" err="1">
                <a:latin typeface="Times New Roman" panose="02020603050405020304" pitchFamily="18" charset="0"/>
                <a:cs typeface="Times New Roman" panose="02020603050405020304" pitchFamily="18" charset="0"/>
                <a:sym typeface="+mn-lt"/>
              </a:rPr>
              <a:t>phòng</a:t>
            </a:r>
            <a:endParaRPr lang="en-US" altLang="zh-CN" sz="8000" dirty="0">
              <a:latin typeface="Times New Roman" panose="02020603050405020304" pitchFamily="18" charset="0"/>
              <a:cs typeface="Times New Roman" panose="02020603050405020304" pitchFamily="18" charset="0"/>
              <a:sym typeface="+mn-lt"/>
            </a:endParaRPr>
          </a:p>
          <a:p>
            <a:pPr indent="-228600" defTabSz="914400">
              <a:lnSpc>
                <a:spcPct val="90000"/>
              </a:lnSpc>
              <a:spcAft>
                <a:spcPts val="600"/>
              </a:spcAft>
              <a:buFont typeface="Arial" panose="020B0604020202020204" pitchFamily="34" charset="0"/>
              <a:buChar char="•"/>
            </a:pPr>
            <a:endParaRPr lang="en-US" altLang="zh-CN" sz="3800" dirty="0">
              <a:solidFill>
                <a:schemeClr val="tx2"/>
              </a:solidFill>
              <a:latin typeface="Times New Roman" panose="02020603050405020304" pitchFamily="18" charset="0"/>
              <a:cs typeface="Times New Roman" panose="02020603050405020304" pitchFamily="18" charset="0"/>
              <a:sym typeface="+mn-lt"/>
            </a:endParaRPr>
          </a:p>
          <a:p>
            <a:pPr indent="-228600" defTabSz="914400">
              <a:lnSpc>
                <a:spcPct val="90000"/>
              </a:lnSpc>
              <a:spcAft>
                <a:spcPts val="600"/>
              </a:spcAft>
              <a:buFont typeface="Arial" panose="020B0604020202020204" pitchFamily="34" charset="0"/>
              <a:buChar char="•"/>
            </a:pPr>
            <a:endParaRPr lang="en-US" sz="3800" b="1" dirty="0">
              <a:solidFill>
                <a:schemeClr val="tx2"/>
              </a:solidFill>
              <a:latin typeface="Times New Roman" panose="02020603050405020304" pitchFamily="18" charset="0"/>
              <a:cs typeface="Times New Roman" panose="02020603050405020304" pitchFamily="18" charset="0"/>
            </a:endParaRPr>
          </a:p>
          <a:p>
            <a:pPr indent="-228600" defTabSz="914400">
              <a:lnSpc>
                <a:spcPct val="90000"/>
              </a:lnSpc>
              <a:spcAft>
                <a:spcPts val="600"/>
              </a:spcAft>
              <a:buFont typeface="Arial" panose="020B0604020202020204" pitchFamily="34" charset="0"/>
              <a:buChar char="•"/>
            </a:pPr>
            <a:endParaRPr lang="en-US" sz="500" b="1" dirty="0">
              <a:solidFill>
                <a:schemeClr val="tx2"/>
              </a:solidFill>
            </a:endParaRPr>
          </a:p>
          <a:p>
            <a:pPr indent="-228600" defTabSz="914400">
              <a:lnSpc>
                <a:spcPct val="90000"/>
              </a:lnSpc>
              <a:spcAft>
                <a:spcPts val="600"/>
              </a:spcAft>
              <a:buFont typeface="Arial" panose="020B0604020202020204" pitchFamily="34" charset="0"/>
              <a:buChar char="•"/>
            </a:pPr>
            <a:r>
              <a:rPr lang="en-US" sz="500" b="1" dirty="0">
                <a:solidFill>
                  <a:schemeClr val="tx2"/>
                </a:solidFill>
              </a:rPr>
              <a:t>       </a:t>
            </a:r>
            <a:br>
              <a:rPr lang="en-US" sz="500" dirty="0">
                <a:solidFill>
                  <a:schemeClr val="tx2"/>
                </a:solidFill>
              </a:rPr>
            </a:br>
            <a:br>
              <a:rPr lang="en-US" sz="500" dirty="0">
                <a:solidFill>
                  <a:schemeClr val="tx2"/>
                </a:solidFill>
              </a:rPr>
            </a:br>
            <a:br>
              <a:rPr lang="en-US" sz="500" dirty="0">
                <a:solidFill>
                  <a:schemeClr val="tx2"/>
                </a:solidFill>
              </a:rPr>
            </a:br>
            <a:endParaRPr lang="en-US" sz="500" dirty="0">
              <a:solidFill>
                <a:schemeClr val="tx2"/>
              </a:solidFill>
            </a:endParaRPr>
          </a:p>
        </p:txBody>
      </p:sp>
      <p:grpSp>
        <p:nvGrpSpPr>
          <p:cNvPr id="19" name="Group 18">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0" name="Freeform: Shape 19">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51965593"/>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CD5A2D-07B5-4E0E-9E6D-23E20ACA30F3}"/>
              </a:ext>
            </a:extLst>
          </p:cNvPr>
          <p:cNvSpPr txBox="1"/>
          <p:nvPr/>
        </p:nvSpPr>
        <p:spPr>
          <a:xfrm>
            <a:off x="453081" y="230659"/>
            <a:ext cx="11516497" cy="646331"/>
          </a:xfrm>
          <a:prstGeom prst="rect">
            <a:avLst/>
          </a:prstGeom>
          <a:noFill/>
        </p:spPr>
        <p:txBody>
          <a:bodyPr wrap="square" rtlCol="0">
            <a:spAutoFit/>
          </a:bodyPr>
          <a:lstStyle/>
          <a:p>
            <a:endParaRPr lang="en-US" altLang="zh-CN" sz="1800" dirty="0">
              <a:latin typeface="Times New Roman" pitchFamily="18" charset="0"/>
              <a:ea typeface="微软雅黑"/>
              <a:cs typeface="Times New Roman" pitchFamily="18" charset="0"/>
            </a:endParaRPr>
          </a:p>
          <a:p>
            <a:endParaRPr lang="en-US" b="1" dirty="0">
              <a:solidFill>
                <a:srgbClr val="00B050"/>
              </a:solidFill>
              <a:latin typeface="Times New Roman" panose="02020603050405020304" pitchFamily="18" charset="0"/>
              <a:cs typeface="Times New Roman" panose="02020603050405020304" pitchFamily="18" charset="0"/>
            </a:endParaRPr>
          </a:p>
        </p:txBody>
      </p:sp>
      <p:pic>
        <p:nvPicPr>
          <p:cNvPr id="5" name="Picture 4" descr="Background pattern&#10;&#10;Description automatically generated">
            <a:extLst>
              <a:ext uri="{FF2B5EF4-FFF2-40B4-BE49-F238E27FC236}">
                <a16:creationId xmlns:a16="http://schemas.microsoft.com/office/drawing/2014/main" id="{C2F3D3F1-1553-41F1-BA39-1849EC4950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5709"/>
            <a:ext cx="12192000" cy="6186581"/>
          </a:xfrm>
          <a:prstGeom prst="rect">
            <a:avLst/>
          </a:prstGeom>
        </p:spPr>
      </p:pic>
      <p:sp>
        <p:nvSpPr>
          <p:cNvPr id="7" name="TextBox 6">
            <a:extLst>
              <a:ext uri="{FF2B5EF4-FFF2-40B4-BE49-F238E27FC236}">
                <a16:creationId xmlns:a16="http://schemas.microsoft.com/office/drawing/2014/main" id="{1DF40925-6349-438D-B157-706605BF91B4}"/>
              </a:ext>
            </a:extLst>
          </p:cNvPr>
          <p:cNvSpPr txBox="1"/>
          <p:nvPr/>
        </p:nvSpPr>
        <p:spPr>
          <a:xfrm>
            <a:off x="584886" y="1083834"/>
            <a:ext cx="10659763" cy="4093428"/>
          </a:xfrm>
          <a:prstGeom prst="rect">
            <a:avLst/>
          </a:prstGeom>
          <a:noFill/>
        </p:spPr>
        <p:txBody>
          <a:bodyPr wrap="square">
            <a:spAutoFit/>
          </a:bodyPr>
          <a:lstStyle/>
          <a:p>
            <a:r>
              <a:rPr lang="en-US" b="1" dirty="0">
                <a:solidFill>
                  <a:srgbClr val="0000FF"/>
                </a:solidFill>
                <a:latin typeface="Times New Roman" panose="02020603050405020304" pitchFamily="18" charset="0"/>
                <a:cs typeface="Times New Roman" panose="02020603050405020304" pitchFamily="18" charset="0"/>
              </a:rPr>
              <a:t>b. </a:t>
            </a:r>
            <a:r>
              <a:rPr lang="en-US" sz="2000" b="1" dirty="0" err="1">
                <a:solidFill>
                  <a:srgbClr val="0000FF"/>
                </a:solidFill>
                <a:latin typeface="Times New Roman" panose="02020603050405020304" pitchFamily="18" charset="0"/>
                <a:cs typeface="Times New Roman" panose="02020603050405020304" pitchFamily="18" charset="0"/>
              </a:rPr>
              <a:t>Thành</a:t>
            </a:r>
            <a:r>
              <a:rPr lang="en-US" sz="2000" b="1" dirty="0">
                <a:solidFill>
                  <a:srgbClr val="0000FF"/>
                </a:solidFill>
                <a:latin typeface="Times New Roman" panose="02020603050405020304" pitchFamily="18" charset="0"/>
                <a:cs typeface="Times New Roman" panose="02020603050405020304" pitchFamily="18" charset="0"/>
              </a:rPr>
              <a:t> </a:t>
            </a:r>
            <a:r>
              <a:rPr lang="en-US" sz="2000" b="1" dirty="0" err="1">
                <a:solidFill>
                  <a:srgbClr val="0000FF"/>
                </a:solidFill>
                <a:latin typeface="Times New Roman" panose="02020603050405020304" pitchFamily="18" charset="0"/>
                <a:cs typeface="Times New Roman" panose="02020603050405020304" pitchFamily="18" charset="0"/>
              </a:rPr>
              <a:t>tựu</a:t>
            </a:r>
            <a:r>
              <a:rPr lang="en-US" sz="2000" b="1" dirty="0">
                <a:solidFill>
                  <a:srgbClr val="0000FF"/>
                </a:solidFill>
                <a:latin typeface="Times New Roman" panose="02020603050405020304" pitchFamily="18" charset="0"/>
                <a:cs typeface="Times New Roman" panose="02020603050405020304" pitchFamily="18" charset="0"/>
              </a:rPr>
              <a:t>:</a:t>
            </a:r>
          </a:p>
          <a:p>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nghiệp</a:t>
            </a:r>
            <a:r>
              <a:rPr lang="en-US" sz="2000" b="1" dirty="0">
                <a:latin typeface="Times New Roman" panose="02020603050405020304" pitchFamily="18" charset="0"/>
                <a:cs typeface="Times New Roman" panose="02020603050405020304" pitchFamily="18" charset="0"/>
              </a:rPr>
              <a:t>: </a:t>
            </a:r>
            <a:r>
              <a:rPr lang="en-US" altLang="zh-CN" sz="2000" dirty="0" err="1">
                <a:latin typeface="Times New Roman" pitchFamily="18" charset="0"/>
                <a:ea typeface="微软雅黑"/>
                <a:cs typeface="Times New Roman" pitchFamily="18" charset="0"/>
              </a:rPr>
              <a:t>Sản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lượng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tăng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trung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bình</a:t>
            </a:r>
            <a:r>
              <a:rPr lang="en-US" altLang="zh-CN" sz="2000" dirty="0">
                <a:latin typeface="Times New Roman" pitchFamily="18" charset="0"/>
                <a:ea typeface="微软雅黑"/>
                <a:cs typeface="Times New Roman" pitchFamily="18" charset="0"/>
              </a:rPr>
              <a:t> 16%</a:t>
            </a:r>
          </a:p>
          <a:p>
            <a:r>
              <a:rPr lang="en-US" altLang="zh-CN" sz="2000" dirty="0">
                <a:latin typeface="Times New Roman" pitchFamily="18" charset="0"/>
                <a:ea typeface="微软雅黑"/>
                <a:cs typeface="Times New Roman" pitchFamily="18" charset="0"/>
              </a:rPr>
              <a:t>  - </a:t>
            </a:r>
            <a:r>
              <a:rPr lang="en-US" altLang="zh-CN" sz="2000" b="1" dirty="0" err="1">
                <a:latin typeface="Times New Roman" pitchFamily="18" charset="0"/>
                <a:ea typeface="微软雅黑"/>
                <a:cs typeface="Times New Roman" pitchFamily="18" charset="0"/>
              </a:rPr>
              <a:t>Công</a:t>
            </a:r>
            <a:r>
              <a:rPr lang="en-US" altLang="zh-CN" sz="2000" b="1" dirty="0">
                <a:latin typeface="Times New Roman" pitchFamily="18" charset="0"/>
                <a:ea typeface="微软雅黑"/>
                <a:cs typeface="Times New Roman" pitchFamily="18" charset="0"/>
              </a:rPr>
              <a:t> </a:t>
            </a:r>
            <a:r>
              <a:rPr lang="en-US" altLang="zh-CN" sz="2000" b="1" dirty="0" err="1">
                <a:latin typeface="Times New Roman" pitchFamily="18" charset="0"/>
                <a:ea typeface="微软雅黑"/>
                <a:cs typeface="Times New Roman" pitchFamily="18" charset="0"/>
              </a:rPr>
              <a:t>nghiệp</a:t>
            </a:r>
            <a:r>
              <a:rPr lang="en-US" altLang="zh-CN" sz="2000" b="1" dirty="0">
                <a:latin typeface="Times New Roman" pitchFamily="18" charset="0"/>
                <a:ea typeface="微软雅黑"/>
                <a:cs typeface="Times New Roman" pitchFamily="18" charset="0"/>
              </a:rPr>
              <a:t>: </a:t>
            </a:r>
          </a:p>
          <a:p>
            <a:r>
              <a:rPr lang="en-US" altLang="zh-CN" sz="2000" b="1"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Tăng</a:t>
            </a:r>
            <a:r>
              <a:rPr lang="en-US" altLang="zh-CN" sz="2000" dirty="0">
                <a:latin typeface="Times New Roman" pitchFamily="18" charset="0"/>
                <a:ea typeface="微软雅黑"/>
                <a:cs typeface="Times New Roman" pitchFamily="18" charset="0"/>
              </a:rPr>
              <a:t> 9,6%. </a:t>
            </a:r>
            <a:r>
              <a:rPr lang="en-US" altLang="zh-CN" sz="2000" dirty="0" err="1">
                <a:latin typeface="Times New Roman" pitchFamily="18" charset="0"/>
                <a:ea typeface="微软雅黑"/>
                <a:cs typeface="Times New Roman" pitchFamily="18" charset="0"/>
              </a:rPr>
              <a:t>Đứng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thứ</a:t>
            </a:r>
            <a:r>
              <a:rPr lang="en-US" altLang="zh-CN" sz="2000" dirty="0">
                <a:latin typeface="Times New Roman" pitchFamily="18" charset="0"/>
                <a:ea typeface="微软雅黑"/>
                <a:cs typeface="Times New Roman" pitchFamily="18" charset="0"/>
              </a:rPr>
              <a:t> 2 </a:t>
            </a:r>
            <a:r>
              <a:rPr lang="en-US" altLang="zh-CN" sz="2000" dirty="0" err="1">
                <a:latin typeface="Times New Roman" pitchFamily="18" charset="0"/>
                <a:ea typeface="微软雅黑"/>
                <a:cs typeface="Times New Roman" pitchFamily="18" charset="0"/>
              </a:rPr>
              <a:t>thế</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giới</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Chiếm</a:t>
            </a:r>
            <a:r>
              <a:rPr lang="en-US" altLang="zh-CN" sz="2000" dirty="0">
                <a:latin typeface="Times New Roman" pitchFamily="18" charset="0"/>
                <a:ea typeface="微软雅黑"/>
                <a:cs typeface="Times New Roman" pitchFamily="18" charset="0"/>
              </a:rPr>
              <a:t> 20% </a:t>
            </a:r>
            <a:r>
              <a:rPr lang="en-US" altLang="zh-CN" sz="2000" dirty="0" err="1">
                <a:latin typeface="Times New Roman" pitchFamily="18" charset="0"/>
                <a:ea typeface="微软雅黑"/>
                <a:cs typeface="Times New Roman" pitchFamily="18" charset="0"/>
              </a:rPr>
              <a:t>tổng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sản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lượng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thế</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giới</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Đi</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đầu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trong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lĩnh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vực</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công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nghiệp</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a:t>
            </a:r>
            <a:r>
              <a:rPr lang="en-US" altLang="zh-CN" sz="2000" b="1" dirty="0">
                <a:latin typeface="Times New Roman" pitchFamily="18" charset="0"/>
                <a:ea typeface="微软雅黑"/>
                <a:cs typeface="Times New Roman" pitchFamily="18" charset="0"/>
              </a:rPr>
              <a:t>Khoa </a:t>
            </a:r>
            <a:r>
              <a:rPr lang="en-US" altLang="zh-CN" sz="2000" b="1" dirty="0" err="1">
                <a:latin typeface="Times New Roman" pitchFamily="18" charset="0"/>
                <a:ea typeface="微软雅黑"/>
                <a:cs typeface="Times New Roman" pitchFamily="18" charset="0"/>
              </a:rPr>
              <a:t>học</a:t>
            </a:r>
            <a:r>
              <a:rPr lang="en-US" altLang="zh-CN" sz="2000" b="1" dirty="0">
                <a:latin typeface="Times New Roman" pitchFamily="18" charset="0"/>
                <a:ea typeface="微软雅黑"/>
                <a:cs typeface="Times New Roman" pitchFamily="18" charset="0"/>
              </a:rPr>
              <a:t> </a:t>
            </a:r>
            <a:r>
              <a:rPr lang="en-US" altLang="zh-CN" sz="2000" b="1" dirty="0" err="1">
                <a:latin typeface="Times New Roman" pitchFamily="18" charset="0"/>
                <a:ea typeface="微软雅黑"/>
                <a:cs typeface="Times New Roman" pitchFamily="18" charset="0"/>
              </a:rPr>
              <a:t>kĩ</a:t>
            </a:r>
            <a:r>
              <a:rPr lang="en-US" altLang="zh-CN" sz="2000" b="1" dirty="0">
                <a:latin typeface="Times New Roman" pitchFamily="18" charset="0"/>
                <a:ea typeface="微软雅黑"/>
                <a:cs typeface="Times New Roman" pitchFamily="18" charset="0"/>
              </a:rPr>
              <a:t> </a:t>
            </a:r>
            <a:r>
              <a:rPr lang="en-US" altLang="zh-CN" sz="2000" b="1" dirty="0" err="1">
                <a:latin typeface="Times New Roman" pitchFamily="18" charset="0"/>
                <a:ea typeface="微软雅黑"/>
                <a:cs typeface="Times New Roman" pitchFamily="18" charset="0"/>
              </a:rPr>
              <a:t>thuật</a:t>
            </a:r>
            <a:r>
              <a:rPr lang="en-US" altLang="zh-CN" sz="2000" b="1" dirty="0">
                <a:latin typeface="Times New Roman" pitchFamily="18" charset="0"/>
                <a:ea typeface="微软雅黑"/>
                <a:cs typeface="Times New Roman" pitchFamily="18" charset="0"/>
              </a:rPr>
              <a:t>: </a:t>
            </a:r>
          </a:p>
          <a:p>
            <a:r>
              <a:rPr lang="en-US" altLang="zh-CN" sz="2000" dirty="0">
                <a:latin typeface="Times New Roman" pitchFamily="18" charset="0"/>
                <a:ea typeface="微软雅黑"/>
                <a:cs typeface="Times New Roman" pitchFamily="18" charset="0"/>
              </a:rPr>
              <a:t>  + 1957 </a:t>
            </a:r>
            <a:r>
              <a:rPr lang="en-US" altLang="zh-CN" sz="2000" dirty="0" err="1">
                <a:latin typeface="Times New Roman" pitchFamily="18" charset="0"/>
                <a:ea typeface="微软雅黑"/>
                <a:cs typeface="Times New Roman" pitchFamily="18" charset="0"/>
              </a:rPr>
              <a:t>nước</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đầu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tiên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phóng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thành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công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vệ</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tinh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nhân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tạo</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+ 1961 </a:t>
            </a:r>
            <a:r>
              <a:rPr lang="en-US" altLang="zh-CN" sz="2000" dirty="0" err="1">
                <a:latin typeface="Times New Roman" pitchFamily="18" charset="0"/>
                <a:ea typeface="微软雅黑"/>
                <a:cs typeface="Times New Roman" pitchFamily="18" charset="0"/>
              </a:rPr>
              <a:t>lần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đầu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tiên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phóng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thành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công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tàu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Phương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Đông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đưa</a:t>
            </a:r>
            <a:r>
              <a:rPr lang="en-US" altLang="zh-CN" sz="2000" dirty="0">
                <a:latin typeface="Times New Roman" pitchFamily="18" charset="0"/>
                <a:ea typeface="微软雅黑"/>
                <a:cs typeface="Times New Roman" pitchFamily="18" charset="0"/>
              </a:rPr>
              <a:t> con </a:t>
            </a:r>
            <a:r>
              <a:rPr lang="en-US" altLang="zh-CN" sz="2000" dirty="0" err="1">
                <a:latin typeface="Times New Roman" pitchFamily="18" charset="0"/>
                <a:ea typeface="微软雅黑"/>
                <a:cs typeface="Times New Roman" pitchFamily="18" charset="0"/>
              </a:rPr>
              <a:t>người</a:t>
            </a:r>
            <a:r>
              <a:rPr lang="en-US" altLang="zh-CN" sz="2000" dirty="0">
                <a:latin typeface="Times New Roman" pitchFamily="18" charset="0"/>
                <a:ea typeface="微软雅黑"/>
                <a:cs typeface="Times New Roman" pitchFamily="18" charset="0"/>
              </a:rPr>
              <a:t> bay </a:t>
            </a:r>
            <a:r>
              <a:rPr lang="en-US" altLang="zh-CN" sz="2000" dirty="0" err="1">
                <a:latin typeface="Times New Roman" pitchFamily="18" charset="0"/>
                <a:ea typeface="微软雅黑"/>
                <a:cs typeface="Times New Roman" pitchFamily="18" charset="0"/>
              </a:rPr>
              <a:t>vòng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quanh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Trái</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Đất</a:t>
            </a:r>
            <a:endParaRPr lang="en-US" altLang="zh-CN" sz="2000" dirty="0">
              <a:latin typeface="Times New Roman" pitchFamily="18" charset="0"/>
              <a:ea typeface="微软雅黑"/>
              <a:cs typeface="Times New Roman" pitchFamily="18" charset="0"/>
            </a:endParaRPr>
          </a:p>
          <a:p>
            <a:pPr marL="285750" indent="-285750">
              <a:buFontTx/>
              <a:buChar char="-"/>
            </a:pPr>
            <a:r>
              <a:rPr lang="en-US" altLang="zh-CN" sz="2000" b="1" dirty="0" err="1">
                <a:latin typeface="Times New Roman" pitchFamily="18" charset="0"/>
                <a:ea typeface="微软雅黑"/>
                <a:cs typeface="Times New Roman" pitchFamily="18" charset="0"/>
              </a:rPr>
              <a:t>Đối</a:t>
            </a:r>
            <a:r>
              <a:rPr lang="en-US" altLang="zh-CN" sz="2000" b="1" dirty="0">
                <a:latin typeface="Times New Roman" pitchFamily="18" charset="0"/>
                <a:ea typeface="微软雅黑"/>
                <a:cs typeface="Times New Roman" pitchFamily="18" charset="0"/>
              </a:rPr>
              <a:t> </a:t>
            </a:r>
            <a:r>
              <a:rPr lang="en-US" altLang="zh-CN" sz="2000" b="1" dirty="0" err="1">
                <a:latin typeface="Times New Roman" pitchFamily="18" charset="0"/>
                <a:ea typeface="微软雅黑"/>
                <a:cs typeface="Times New Roman" pitchFamily="18" charset="0"/>
              </a:rPr>
              <a:t>ngoại</a:t>
            </a:r>
            <a:r>
              <a:rPr lang="en-US" altLang="zh-CN" sz="2000" b="1" dirty="0">
                <a:latin typeface="Times New Roman" pitchFamily="18" charset="0"/>
                <a:ea typeface="微软雅黑"/>
                <a:cs typeface="Times New Roman" pitchFamily="18" charset="0"/>
              </a:rPr>
              <a:t>: </a:t>
            </a:r>
          </a:p>
          <a:p>
            <a:r>
              <a:rPr lang="en-US" altLang="zh-CN" sz="2000"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Chủ</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chương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duy</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trì</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hòa</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bình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thế</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giới</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quan</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hệ</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hữu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nghị</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Ủng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hộ</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đấu</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tranh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chống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thực</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dân</a:t>
            </a:r>
            <a:endParaRPr lang="en-US" altLang="zh-CN" sz="2000" dirty="0">
              <a:latin typeface="Times New Roman" pitchFamily="18" charset="0"/>
              <a:ea typeface="微软雅黑"/>
              <a:cs typeface="Times New Roman" pitchFamily="18" charset="0"/>
            </a:endParaRPr>
          </a:p>
          <a:p>
            <a:r>
              <a:rPr lang="en-US" altLang="zh-CN" sz="2000" dirty="0">
                <a:latin typeface="Times New Roman" pitchFamily="18" charset="0"/>
                <a:ea typeface="微软雅黑"/>
                <a:cs typeface="Times New Roman" pitchFamily="18" charset="0"/>
              </a:rPr>
              <a:t>  + </a:t>
            </a:r>
            <a:r>
              <a:rPr lang="en-US" altLang="zh-CN" sz="2000" dirty="0" err="1">
                <a:latin typeface="Times New Roman" pitchFamily="18" charset="0"/>
                <a:ea typeface="微软雅黑"/>
                <a:cs typeface="Times New Roman" pitchFamily="18" charset="0"/>
              </a:rPr>
              <a:t>Là</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chỗ</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dựa</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vững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chắc</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cho</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cách</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mạng</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thế</a:t>
            </a:r>
            <a:r>
              <a:rPr lang="en-US" altLang="zh-CN" sz="2000" dirty="0">
                <a:latin typeface="Times New Roman" pitchFamily="18" charset="0"/>
                <a:ea typeface="微软雅黑"/>
                <a:cs typeface="Times New Roman" pitchFamily="18" charset="0"/>
              </a:rPr>
              <a:t> </a:t>
            </a:r>
            <a:r>
              <a:rPr lang="en-US" altLang="zh-CN" sz="2000" dirty="0" err="1">
                <a:latin typeface="Times New Roman" pitchFamily="18" charset="0"/>
                <a:ea typeface="微软雅黑"/>
                <a:cs typeface="Times New Roman" pitchFamily="18" charset="0"/>
              </a:rPr>
              <a:t>giới</a:t>
            </a:r>
            <a:r>
              <a:rPr lang="en-US" altLang="zh-CN" sz="2000" dirty="0">
                <a:latin typeface="Times New Roman" pitchFamily="18" charset="0"/>
                <a:ea typeface="微软雅黑"/>
                <a:cs typeface="Times New Roman" pitchFamily="18" charset="0"/>
              </a:rPr>
              <a:t>.</a:t>
            </a:r>
          </a:p>
        </p:txBody>
      </p:sp>
    </p:spTree>
    <p:extLst>
      <p:ext uri="{BB962C8B-B14F-4D97-AF65-F5344CB8AC3E}">
        <p14:creationId xmlns:p14="http://schemas.microsoft.com/office/powerpoint/2010/main" val="25217086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B935178F-01D3-42C3-976A-001DE96CAF15}"/>
              </a:ext>
            </a:extLst>
          </p:cNvPr>
          <p:cNvGraphicFramePr>
            <a:graphicFrameLocks/>
          </p:cNvGraphicFramePr>
          <p:nvPr>
            <p:extLst>
              <p:ext uri="{D42A27DB-BD31-4B8C-83A1-F6EECF244321}">
                <p14:modId xmlns:p14="http://schemas.microsoft.com/office/powerpoint/2010/main" val="584454968"/>
              </p:ext>
            </p:extLst>
          </p:nvPr>
        </p:nvGraphicFramePr>
        <p:xfrm>
          <a:off x="433612" y="994051"/>
          <a:ext cx="11484527" cy="5577765"/>
        </p:xfrm>
        <a:graphic>
          <a:graphicData uri="http://schemas.openxmlformats.org/drawingml/2006/table">
            <a:tbl>
              <a:tblPr firstRow="1" bandRow="1">
                <a:tableStyleId>{5C22544A-7EE6-4342-B048-85BDC9FD1C3A}</a:tableStyleId>
              </a:tblPr>
              <a:tblGrid>
                <a:gridCol w="2406285">
                  <a:extLst>
                    <a:ext uri="{9D8B030D-6E8A-4147-A177-3AD203B41FA5}">
                      <a16:colId xmlns:a16="http://schemas.microsoft.com/office/drawing/2014/main" val="2677039069"/>
                    </a:ext>
                  </a:extLst>
                </a:gridCol>
                <a:gridCol w="1765964">
                  <a:extLst>
                    <a:ext uri="{9D8B030D-6E8A-4147-A177-3AD203B41FA5}">
                      <a16:colId xmlns:a16="http://schemas.microsoft.com/office/drawing/2014/main" val="1148108260"/>
                    </a:ext>
                  </a:extLst>
                </a:gridCol>
                <a:gridCol w="2437426">
                  <a:extLst>
                    <a:ext uri="{9D8B030D-6E8A-4147-A177-3AD203B41FA5}">
                      <a16:colId xmlns:a16="http://schemas.microsoft.com/office/drawing/2014/main" val="1592596476"/>
                    </a:ext>
                  </a:extLst>
                </a:gridCol>
                <a:gridCol w="2525936">
                  <a:extLst>
                    <a:ext uri="{9D8B030D-6E8A-4147-A177-3AD203B41FA5}">
                      <a16:colId xmlns:a16="http://schemas.microsoft.com/office/drawing/2014/main" val="449028856"/>
                    </a:ext>
                  </a:extLst>
                </a:gridCol>
                <a:gridCol w="2348916">
                  <a:extLst>
                    <a:ext uri="{9D8B030D-6E8A-4147-A177-3AD203B41FA5}">
                      <a16:colId xmlns:a16="http://schemas.microsoft.com/office/drawing/2014/main" val="251509005"/>
                    </a:ext>
                  </a:extLst>
                </a:gridCol>
              </a:tblGrid>
              <a:tr h="1079312">
                <a:tc>
                  <a:txBody>
                    <a:bodyPr/>
                    <a:lstStyle/>
                    <a:p>
                      <a:pPr algn="ctr"/>
                      <a:r>
                        <a:rPr lang="en-US" sz="2200" dirty="0">
                          <a:latin typeface="Times New Roman" panose="02020603050405020304" pitchFamily="18" charset="0"/>
                          <a:cs typeface="Times New Roman" panose="02020603050405020304" pitchFamily="18" charset="0"/>
                        </a:rPr>
                        <a:t>CÁC </a:t>
                      </a:r>
                    </a:p>
                    <a:p>
                      <a:pPr algn="ctr"/>
                      <a:r>
                        <a:rPr lang="en-US" sz="2200" dirty="0">
                          <a:latin typeface="Times New Roman" panose="02020603050405020304" pitchFamily="18" charset="0"/>
                          <a:cs typeface="Times New Roman" panose="02020603050405020304" pitchFamily="18" charset="0"/>
                        </a:rPr>
                        <a:t>GIAI ĐOẠN</a:t>
                      </a:r>
                    </a:p>
                  </a:txBody>
                  <a:tcPr/>
                </a:tc>
                <a:tc>
                  <a:txBody>
                    <a:bodyPr/>
                    <a:lstStyle/>
                    <a:p>
                      <a:pPr algn="ctr"/>
                      <a:r>
                        <a:rPr lang="en-US" sz="2200" dirty="0">
                          <a:latin typeface="Times New Roman" panose="02020603050405020304" pitchFamily="18" charset="0"/>
                          <a:cs typeface="Times New Roman" panose="02020603050405020304" pitchFamily="18" charset="0"/>
                        </a:rPr>
                        <a:t>KHU VỰC</a:t>
                      </a:r>
                    </a:p>
                  </a:txBody>
                  <a:tcPr anchor="ctr"/>
                </a:tc>
                <a:tc>
                  <a:txBody>
                    <a:bodyPr/>
                    <a:lstStyle/>
                    <a:p>
                      <a:pPr algn="ctr"/>
                      <a:r>
                        <a:rPr lang="en-US" sz="2200" dirty="0">
                          <a:latin typeface="Times New Roman" panose="02020603050405020304" pitchFamily="18" charset="0"/>
                          <a:cs typeface="Times New Roman" panose="02020603050405020304" pitchFamily="18" charset="0"/>
                        </a:rPr>
                        <a:t>CÁC NƯỚC GIÀNH </a:t>
                      </a:r>
                    </a:p>
                    <a:p>
                      <a:pPr algn="ctr"/>
                      <a:r>
                        <a:rPr lang="en-US" sz="2200" dirty="0">
                          <a:latin typeface="Times New Roman" panose="02020603050405020304" pitchFamily="18" charset="0"/>
                          <a:cs typeface="Times New Roman" panose="02020603050405020304" pitchFamily="18" charset="0"/>
                        </a:rPr>
                        <a:t>ĐỘC LẬP</a:t>
                      </a:r>
                    </a:p>
                  </a:txBody>
                  <a:tcPr/>
                </a:tc>
                <a:tc>
                  <a:txBody>
                    <a:bodyPr/>
                    <a:lstStyle/>
                    <a:p>
                      <a:pPr algn="ctr"/>
                      <a:r>
                        <a:rPr lang="en-US" sz="2200" dirty="0">
                          <a:latin typeface="Times New Roman" panose="02020603050405020304" pitchFamily="18" charset="0"/>
                          <a:cs typeface="Times New Roman" panose="02020603050405020304" pitchFamily="18" charset="0"/>
                        </a:rPr>
                        <a:t>THỜI GIAN GIÀNH</a:t>
                      </a:r>
                    </a:p>
                    <a:p>
                      <a:pPr algn="ctr"/>
                      <a:r>
                        <a:rPr lang="en-US" sz="2200" dirty="0">
                          <a:latin typeface="Times New Roman" panose="02020603050405020304" pitchFamily="18" charset="0"/>
                          <a:cs typeface="Times New Roman" panose="02020603050405020304" pitchFamily="18" charset="0"/>
                        </a:rPr>
                        <a:t> ĐỘC LẬP</a:t>
                      </a:r>
                    </a:p>
                  </a:txBody>
                  <a:tcPr/>
                </a:tc>
                <a:tc>
                  <a:txBody>
                    <a:bodyPr/>
                    <a:lstStyle/>
                    <a:p>
                      <a:pPr algn="ctr"/>
                      <a:r>
                        <a:rPr lang="en-US" sz="2200" dirty="0">
                          <a:latin typeface="Times New Roman" panose="02020603050405020304" pitchFamily="18" charset="0"/>
                          <a:cs typeface="Times New Roman" panose="02020603050405020304" pitchFamily="18" charset="0"/>
                        </a:rPr>
                        <a:t>KẾT QUẢ</a:t>
                      </a:r>
                    </a:p>
                  </a:txBody>
                  <a:tcPr anchor="ctr"/>
                </a:tc>
                <a:extLst>
                  <a:ext uri="{0D108BD9-81ED-4DB2-BD59-A6C34878D82A}">
                    <a16:rowId xmlns:a16="http://schemas.microsoft.com/office/drawing/2014/main" val="3337304300"/>
                  </a:ext>
                </a:extLst>
              </a:tr>
              <a:tr h="1409102">
                <a:tc rowSpan="5">
                  <a:txBody>
                    <a:bodyPr/>
                    <a:lstStyle/>
                    <a:p>
                      <a:r>
                        <a:rPr lang="en-US" sz="2200" b="1" dirty="0">
                          <a:solidFill>
                            <a:srgbClr val="FB240D"/>
                          </a:solidFill>
                        </a:rPr>
                        <a:t>I. </a:t>
                      </a:r>
                      <a:r>
                        <a:rPr lang="en-US" sz="2200" b="1" dirty="0">
                          <a:solidFill>
                            <a:srgbClr val="FB240D"/>
                          </a:solidFill>
                          <a:latin typeface="Times New Roman" panose="02020603050405020304" pitchFamily="18" charset="0"/>
                          <a:cs typeface="Times New Roman" panose="02020603050405020304" pitchFamily="18" charset="0"/>
                        </a:rPr>
                        <a:t>GIAI ĐOẠN TỪ NĂM 1945 ĐẾN GIỮA NHỮNG NĂM 60 CỦA THẾ KỈ XX</a:t>
                      </a:r>
                    </a:p>
                  </a:txBody>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Đông</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NamÁ</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p>
                      <a:endParaRPr lang="en-US" sz="1800" dirty="0"/>
                    </a:p>
                  </a:txBody>
                  <a:tcPr/>
                </a:tc>
                <a:tc>
                  <a:txBody>
                    <a:bodyPr/>
                    <a:lstStyle/>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In-</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đô</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nê</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-xi-a</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Nam</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Lào</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p>
                      <a:endParaRPr lang="en-US" sz="1800" dirty="0"/>
                    </a:p>
                  </a:txBody>
                  <a:tcPr/>
                </a:tc>
                <a:tc>
                  <a:txBody>
                    <a:bodyPr/>
                    <a:lstStyle/>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17/8/1945</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02/9/1945</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12/10/1945</a:t>
                      </a:r>
                    </a:p>
                    <a:p>
                      <a:endParaRPr lang="en-US" sz="1800" dirty="0"/>
                    </a:p>
                  </a:txBody>
                  <a:tcPr/>
                </a:tc>
                <a:tc row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Đến</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giữa</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những</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năm</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60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của</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thế</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kỉ</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XX,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hệ</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thống</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thuộc</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địa</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của</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chủ</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nghĩa</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đế</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quốc</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chemeClr val="tx1"/>
                          </a:solidFill>
                          <a:effectLst/>
                          <a:latin typeface="Times New Roman" pitchFamily="18" charset="0"/>
                          <a:cs typeface="Times New Roman" pitchFamily="18" charset="0"/>
                        </a:rPr>
                        <a:t>về</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căn</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bản</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bị</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sụp</a:t>
                      </a:r>
                      <a:r>
                        <a:rPr kumimoji="0" lang="en-US" sz="2400" b="0" i="0" u="none" strike="noStrike" cap="none" normalizeH="0" baseline="0" dirty="0">
                          <a:ln>
                            <a:noFill/>
                          </a:ln>
                          <a:solidFill>
                            <a:srgbClr val="FF0000"/>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FF0000"/>
                          </a:solidFill>
                          <a:effectLst/>
                          <a:latin typeface="Times New Roman" pitchFamily="18" charset="0"/>
                          <a:cs typeface="Times New Roman" pitchFamily="18" charset="0"/>
                        </a:rPr>
                        <a:t>đổ</a:t>
                      </a:r>
                      <a:r>
                        <a:rPr kumimoji="0" lang="en-US" sz="2400" b="0" i="1" u="none" strike="noStrike" cap="none" normalizeH="0" baseline="0" dirty="0">
                          <a:ln>
                            <a:noFill/>
                          </a:ln>
                          <a:solidFill>
                            <a:srgbClr val="FF0000"/>
                          </a:solidFill>
                          <a:effectLst/>
                          <a:latin typeface="Times New Roman" pitchFamily="18" charset="0"/>
                          <a:cs typeface="Times New Roman" pitchFamily="18" charset="0"/>
                        </a:rPr>
                        <a:t> </a:t>
                      </a:r>
                    </a:p>
                    <a:p>
                      <a:endParaRPr lang="en-US" sz="2400" dirty="0"/>
                    </a:p>
                  </a:txBody>
                  <a:tcPr anchor="ctr"/>
                </a:tc>
                <a:extLst>
                  <a:ext uri="{0D108BD9-81ED-4DB2-BD59-A6C34878D82A}">
                    <a16:rowId xmlns:a16="http://schemas.microsoft.com/office/drawing/2014/main" val="438837572"/>
                  </a:ext>
                </a:extLst>
              </a:tr>
              <a:tr h="689561">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a:ln>
                            <a:noFill/>
                          </a:ln>
                          <a:solidFill>
                            <a:srgbClr val="FF00FF"/>
                          </a:solidFill>
                          <a:effectLst/>
                          <a:latin typeface="Times New Roman" pitchFamily="18" charset="0"/>
                          <a:cs typeface="Times New Roman" pitchFamily="18" charset="0"/>
                        </a:rPr>
                        <a:t>Nam Á</a:t>
                      </a:r>
                    </a:p>
                    <a:p>
                      <a:endParaRPr lang="en-US" sz="1800" dirty="0"/>
                    </a:p>
                  </a:txBody>
                  <a:tcPr/>
                </a:tc>
                <a:tc>
                  <a:txBody>
                    <a:bodyPr/>
                    <a:lstStyle/>
                    <a:p>
                      <a:r>
                        <a:rPr kumimoji="0" lang="en-US" sz="1800" b="0" i="0" u="none" strike="noStrike" cap="none" normalizeH="0" baseline="0" dirty="0" err="1">
                          <a:ln>
                            <a:noFill/>
                          </a:ln>
                          <a:solidFill>
                            <a:srgbClr val="FF00FF"/>
                          </a:solidFill>
                          <a:effectLst/>
                          <a:latin typeface="Times New Roman" pitchFamily="18" charset="0"/>
                          <a:cs typeface="Times New Roman" pitchFamily="18" charset="0"/>
                        </a:rPr>
                        <a:t>Ấn</a:t>
                      </a:r>
                      <a:r>
                        <a:rPr kumimoji="0" lang="en-US" sz="1800" b="0" i="0" u="none" strike="noStrike" cap="none" normalizeH="0" baseline="0" dirty="0">
                          <a:ln>
                            <a:noFill/>
                          </a:ln>
                          <a:solidFill>
                            <a:srgbClr val="FF00FF"/>
                          </a:solidFill>
                          <a:effectLst/>
                          <a:latin typeface="Times New Roman" pitchFamily="18" charset="0"/>
                          <a:cs typeface="Times New Roman" pitchFamily="18" charset="0"/>
                        </a:rPr>
                        <a:t> </a:t>
                      </a:r>
                      <a:r>
                        <a:rPr kumimoji="0" lang="en-US" sz="1800" b="0" i="0" u="none" strike="noStrike" cap="none" normalizeH="0" baseline="0" dirty="0" err="1">
                          <a:ln>
                            <a:noFill/>
                          </a:ln>
                          <a:solidFill>
                            <a:srgbClr val="FF00FF"/>
                          </a:solidFill>
                          <a:effectLst/>
                          <a:latin typeface="Times New Roman" pitchFamily="18" charset="0"/>
                          <a:cs typeface="Times New Roman" pitchFamily="18" charset="0"/>
                        </a:rPr>
                        <a:t>Độ</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a:ln>
                            <a:noFill/>
                          </a:ln>
                          <a:solidFill>
                            <a:srgbClr val="FF00FF"/>
                          </a:solidFill>
                          <a:effectLst/>
                          <a:latin typeface="Times New Roman" pitchFamily="18" charset="0"/>
                          <a:cs typeface="Times New Roman" pitchFamily="18" charset="0"/>
                        </a:rPr>
                        <a:t>1946-1950</a:t>
                      </a:r>
                    </a:p>
                    <a:p>
                      <a:endParaRPr lang="en-US" sz="1800" dirty="0"/>
                    </a:p>
                  </a:txBody>
                  <a:tcPr/>
                </a:tc>
                <a:tc vMerge="1">
                  <a:txBody>
                    <a:bodyPr/>
                    <a:lstStyle/>
                    <a:p>
                      <a:endParaRPr lang="en-US" dirty="0"/>
                    </a:p>
                  </a:txBody>
                  <a:tcPr/>
                </a:tc>
                <a:extLst>
                  <a:ext uri="{0D108BD9-81ED-4DB2-BD59-A6C34878D82A}">
                    <a16:rowId xmlns:a16="http://schemas.microsoft.com/office/drawing/2014/main" val="1987935213"/>
                  </a:ext>
                </a:extLst>
              </a:tr>
              <a:tr h="1049331">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Bắc</a:t>
                      </a: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 Phi</a:t>
                      </a:r>
                    </a:p>
                    <a:p>
                      <a:endParaRPr lang="en-US" sz="1800" dirty="0"/>
                    </a:p>
                  </a:txBody>
                  <a:tcPr/>
                </a:tc>
                <a:tc>
                  <a:txBody>
                    <a:bodyPr/>
                    <a:lstStyle/>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Ai </a:t>
                      </a: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Cập</a:t>
                      </a:r>
                      <a:endParaRPr kumimoji="0" lang="en-US" sz="18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 An-</a:t>
                      </a: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giê</a:t>
                      </a: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a:t>
                      </a: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ri</a:t>
                      </a:r>
                      <a:endParaRPr kumimoji="0" lang="en-US" sz="1800" b="0" i="0" u="none" strike="noStrike" cap="none" normalizeH="0" baseline="0" dirty="0">
                        <a:ln>
                          <a:noFill/>
                        </a:ln>
                        <a:solidFill>
                          <a:srgbClr val="0000FF"/>
                        </a:solidFill>
                        <a:effectLst/>
                        <a:latin typeface="Times New Roman" pitchFamily="18" charset="0"/>
                        <a:cs typeface="Times New Roman" pitchFamily="18" charset="0"/>
                      </a:endParaRPr>
                    </a:p>
                    <a:p>
                      <a:endParaRPr lang="en-US" sz="1800" dirty="0"/>
                    </a:p>
                  </a:txBody>
                  <a:tcPr/>
                </a:tc>
                <a:tc>
                  <a:txBody>
                    <a:bodyPr/>
                    <a:lstStyle/>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1952</a:t>
                      </a:r>
                    </a:p>
                    <a:p>
                      <a:pPr marL="0" marR="0" lvl="0" indent="0" algn="just"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 1954-1962</a:t>
                      </a:r>
                    </a:p>
                    <a:p>
                      <a:endParaRPr lang="en-US" sz="1800" dirty="0"/>
                    </a:p>
                  </a:txBody>
                  <a:tcPr/>
                </a:tc>
                <a:tc vMerge="1">
                  <a:txBody>
                    <a:bodyPr/>
                    <a:lstStyle/>
                    <a:p>
                      <a:endParaRPr lang="en-US" dirty="0"/>
                    </a:p>
                  </a:txBody>
                  <a:tcPr/>
                </a:tc>
                <a:extLst>
                  <a:ext uri="{0D108BD9-81ED-4DB2-BD59-A6C34878D82A}">
                    <a16:rowId xmlns:a16="http://schemas.microsoft.com/office/drawing/2014/main" val="3476946449"/>
                  </a:ext>
                </a:extLst>
              </a:tr>
              <a:tr h="629599">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Châu</a:t>
                      </a: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 Phi</a:t>
                      </a:r>
                    </a:p>
                    <a:p>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a:ln>
                            <a:noFill/>
                          </a:ln>
                          <a:solidFill>
                            <a:srgbClr val="0000FF"/>
                          </a:solidFill>
                          <a:effectLst/>
                          <a:latin typeface="Times New Roman" pitchFamily="18" charset="0"/>
                          <a:cs typeface="Times New Roman" pitchFamily="18" charset="0"/>
                        </a:rPr>
                        <a:t>17 </a:t>
                      </a:r>
                      <a:r>
                        <a:rPr kumimoji="0" lang="en-US" sz="1800" b="0" i="0" u="none" strike="noStrike" cap="none" normalizeH="0" baseline="0" dirty="0" err="1">
                          <a:ln>
                            <a:noFill/>
                          </a:ln>
                          <a:solidFill>
                            <a:srgbClr val="0000FF"/>
                          </a:solidFill>
                          <a:effectLst/>
                          <a:latin typeface="Times New Roman" pitchFamily="18" charset="0"/>
                          <a:cs typeface="Times New Roman" pitchFamily="18" charset="0"/>
                        </a:rPr>
                        <a:t>nước</a:t>
                      </a:r>
                      <a:endParaRPr kumimoji="0" lang="en-US" sz="1800" b="0" i="0" u="none" strike="noStrike" cap="none" normalizeH="0" baseline="0" dirty="0">
                        <a:ln>
                          <a:noFill/>
                        </a:ln>
                        <a:solidFill>
                          <a:srgbClr val="0000FF"/>
                        </a:solidFill>
                        <a:effectLst/>
                        <a:latin typeface="Times New Roman" pitchFamily="18" charset="0"/>
                        <a:cs typeface="Times New Roman" pitchFamily="18" charset="0"/>
                      </a:endParaRPr>
                    </a:p>
                    <a:p>
                      <a:endParaRPr lang="en-US" sz="1800" dirty="0"/>
                    </a:p>
                  </a:txBody>
                  <a:tcPr/>
                </a:tc>
                <a:tc>
                  <a:txBody>
                    <a:bodyPr/>
                    <a:lstStyle/>
                    <a:p>
                      <a:r>
                        <a:rPr lang="en-US" sz="1800" dirty="0">
                          <a:solidFill>
                            <a:srgbClr val="000099"/>
                          </a:solidFill>
                          <a:latin typeface="Times New Roman" panose="02020603050405020304" pitchFamily="18" charset="0"/>
                          <a:cs typeface="Times New Roman" panose="02020603050405020304" pitchFamily="18" charset="0"/>
                        </a:rPr>
                        <a:t>1960</a:t>
                      </a:r>
                    </a:p>
                  </a:txBody>
                  <a:tcPr/>
                </a:tc>
                <a:tc vMerge="1">
                  <a:txBody>
                    <a:bodyPr/>
                    <a:lstStyle/>
                    <a:p>
                      <a:endParaRPr lang="en-US" dirty="0"/>
                    </a:p>
                  </a:txBody>
                  <a:tcPr/>
                </a:tc>
                <a:extLst>
                  <a:ext uri="{0D108BD9-81ED-4DB2-BD59-A6C34878D82A}">
                    <a16:rowId xmlns:a16="http://schemas.microsoft.com/office/drawing/2014/main" val="1244909044"/>
                  </a:ext>
                </a:extLst>
              </a:tr>
              <a:tr h="692411">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err="1">
                          <a:ln>
                            <a:noFill/>
                          </a:ln>
                          <a:solidFill>
                            <a:srgbClr val="FF3300"/>
                          </a:solidFill>
                          <a:effectLst/>
                          <a:latin typeface="Times New Roman" pitchFamily="18" charset="0"/>
                          <a:cs typeface="Times New Roman" pitchFamily="18" charset="0"/>
                        </a:rPr>
                        <a:t>Mĩ</a:t>
                      </a:r>
                      <a:r>
                        <a:rPr kumimoji="0" lang="en-US" sz="1800" b="0" i="0" u="none" strike="noStrike" cap="none" normalizeH="0" baseline="0" dirty="0">
                          <a:ln>
                            <a:noFill/>
                          </a:ln>
                          <a:solidFill>
                            <a:srgbClr val="FF3300"/>
                          </a:solidFill>
                          <a:effectLst/>
                          <a:latin typeface="Times New Roman" pitchFamily="18" charset="0"/>
                          <a:cs typeface="Times New Roman" pitchFamily="18" charset="0"/>
                        </a:rPr>
                        <a:t> La </a:t>
                      </a:r>
                      <a:r>
                        <a:rPr kumimoji="0" lang="en-US" sz="1800" b="0" i="0" u="none" strike="noStrike" cap="none" normalizeH="0" baseline="0" dirty="0" err="1">
                          <a:ln>
                            <a:noFill/>
                          </a:ln>
                          <a:solidFill>
                            <a:srgbClr val="FF3300"/>
                          </a:solidFill>
                          <a:effectLst/>
                          <a:latin typeface="Times New Roman" pitchFamily="18" charset="0"/>
                          <a:cs typeface="Times New Roman" pitchFamily="18" charset="0"/>
                        </a:rPr>
                        <a:t>Tinh</a:t>
                      </a:r>
                      <a:endParaRPr kumimoji="0" lang="en-US" sz="1800" b="0" i="0" u="none" strike="noStrike" cap="none" normalizeH="0" baseline="0" dirty="0">
                        <a:ln>
                          <a:noFill/>
                        </a:ln>
                        <a:solidFill>
                          <a:srgbClr val="FF3300"/>
                        </a:solidFill>
                        <a:effectLst/>
                        <a:latin typeface="Times New Roman" pitchFamily="18" charset="0"/>
                        <a:cs typeface="Times New Roman" pitchFamily="18" charset="0"/>
                      </a:endParaRPr>
                    </a:p>
                    <a:p>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a:ln>
                            <a:noFill/>
                          </a:ln>
                          <a:solidFill>
                            <a:srgbClr val="FF3300"/>
                          </a:solidFill>
                          <a:effectLst/>
                          <a:latin typeface="Times New Roman" pitchFamily="18" charset="0"/>
                          <a:cs typeface="Times New Roman" pitchFamily="18" charset="0"/>
                        </a:rPr>
                        <a:t>Cu Ba</a:t>
                      </a:r>
                    </a:p>
                    <a:p>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cap="none" normalizeH="0" baseline="0" dirty="0">
                          <a:ln>
                            <a:noFill/>
                          </a:ln>
                          <a:solidFill>
                            <a:srgbClr val="FF3300"/>
                          </a:solidFill>
                          <a:effectLst/>
                          <a:latin typeface="Times New Roman" pitchFamily="18" charset="0"/>
                          <a:cs typeface="Times New Roman" pitchFamily="18" charset="0"/>
                        </a:rPr>
                        <a:t>01/01/1959</a:t>
                      </a:r>
                    </a:p>
                    <a:p>
                      <a:endParaRPr lang="en-US" sz="1800" dirty="0"/>
                    </a:p>
                  </a:txBody>
                  <a:tcPr/>
                </a:tc>
                <a:tc vMerge="1">
                  <a:txBody>
                    <a:bodyPr/>
                    <a:lstStyle/>
                    <a:p>
                      <a:endParaRPr lang="en-US" dirty="0"/>
                    </a:p>
                  </a:txBody>
                  <a:tcPr/>
                </a:tc>
                <a:extLst>
                  <a:ext uri="{0D108BD9-81ED-4DB2-BD59-A6C34878D82A}">
                    <a16:rowId xmlns:a16="http://schemas.microsoft.com/office/drawing/2014/main" val="1995232008"/>
                  </a:ext>
                </a:extLst>
              </a:tr>
            </a:tbl>
          </a:graphicData>
        </a:graphic>
      </p:graphicFrame>
      <p:sp>
        <p:nvSpPr>
          <p:cNvPr id="3" name="TextBox 2">
            <a:extLst>
              <a:ext uri="{FF2B5EF4-FFF2-40B4-BE49-F238E27FC236}">
                <a16:creationId xmlns:a16="http://schemas.microsoft.com/office/drawing/2014/main" id="{BDA1031E-C767-4702-84B8-F8BB3D676B51}"/>
              </a:ext>
            </a:extLst>
          </p:cNvPr>
          <p:cNvSpPr txBox="1"/>
          <p:nvPr/>
        </p:nvSpPr>
        <p:spPr>
          <a:xfrm>
            <a:off x="668594" y="176981"/>
            <a:ext cx="11277600" cy="707886"/>
          </a:xfrm>
          <a:prstGeom prst="rect">
            <a:avLst/>
          </a:prstGeom>
          <a:noFill/>
        </p:spPr>
        <p:txBody>
          <a:bodyPr wrap="square" rtlCol="0">
            <a:spAutoFit/>
          </a:bodyPr>
          <a:lstStyle/>
          <a:p>
            <a:r>
              <a:rPr lang="en-US" sz="2000" b="1" dirty="0">
                <a:solidFill>
                  <a:srgbClr val="C00000"/>
                </a:solidFill>
                <a:latin typeface="Times New Roman" panose="02020603050405020304" pitchFamily="18" charset="0"/>
                <a:cs typeface="Times New Roman" panose="02020603050405020304" pitchFamily="18" charset="0"/>
              </a:rPr>
              <a:t>BÀI 3- QUÁ TRÌNH PHÁT TRIỂN CỦA PHONG TRÀO GIẢI PHÓNG DÂN TỘC VÀ SỰ TAN RÃ CỦA HỆ THỐNG THUỘC ĐỊA</a:t>
            </a:r>
          </a:p>
        </p:txBody>
      </p:sp>
    </p:spTree>
    <p:extLst>
      <p:ext uri="{BB962C8B-B14F-4D97-AF65-F5344CB8AC3E}">
        <p14:creationId xmlns:p14="http://schemas.microsoft.com/office/powerpoint/2010/main" val="135215138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E945F9A-D8CC-4973-ADF4-04A6EB8130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5350"/>
            <a:ext cx="12191999" cy="6858000"/>
          </a:xfrm>
          <a:prstGeom prst="rect">
            <a:avLst/>
          </a:prstGeom>
        </p:spPr>
      </p:pic>
      <p:sp>
        <p:nvSpPr>
          <p:cNvPr id="8" name="TextBox 7">
            <a:extLst>
              <a:ext uri="{FF2B5EF4-FFF2-40B4-BE49-F238E27FC236}">
                <a16:creationId xmlns:a16="http://schemas.microsoft.com/office/drawing/2014/main" id="{64FDB043-152E-4B26-97C6-A51920A1081C}"/>
              </a:ext>
            </a:extLst>
          </p:cNvPr>
          <p:cNvSpPr txBox="1"/>
          <p:nvPr/>
        </p:nvSpPr>
        <p:spPr>
          <a:xfrm>
            <a:off x="656966" y="444602"/>
            <a:ext cx="11114904" cy="6832640"/>
          </a:xfrm>
          <a:prstGeom prst="rect">
            <a:avLst/>
          </a:prstGeom>
          <a:noFill/>
        </p:spPr>
        <p:txBody>
          <a:bodyPr wrap="square">
            <a:spAutoFit/>
          </a:bodyPr>
          <a:lstStyle/>
          <a:p>
            <a:pPr marL="0" indent="0" eaLnBrk="1" hangingPunct="1">
              <a:spcBef>
                <a:spcPct val="0"/>
              </a:spcBef>
              <a:buFont typeface="Arial" panose="020B0604020202020204" pitchFamily="34" charset="0"/>
              <a:buNone/>
            </a:pPr>
            <a:r>
              <a:rPr lang="en-US" altLang="en-US" b="1" dirty="0">
                <a:solidFill>
                  <a:srgbClr val="FF0000"/>
                </a:solidFill>
                <a:latin typeface="Times New Roman" panose="02020603050405020304" pitchFamily="18" charset="0"/>
                <a:cs typeface="Times New Roman" panose="02020603050405020304" pitchFamily="18" charset="0"/>
              </a:rPr>
              <a:t>I. TÌNH HÌNH ĐÔNG NAM Á TRƯỚC VÀ SAU NĂM 1945:</a:t>
            </a:r>
          </a:p>
          <a:p>
            <a:pPr marL="0" indent="0" eaLnBrk="1" hangingPunct="1">
              <a:spcBef>
                <a:spcPct val="0"/>
              </a:spcBef>
              <a:buFont typeface="Arial" panose="020B0604020202020204" pitchFamily="34" charse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0000FF"/>
                </a:solidFill>
                <a:latin typeface="Times New Roman" panose="02020603050405020304" pitchFamily="18" charset="0"/>
                <a:cs typeface="Times New Roman" panose="02020603050405020304" pitchFamily="18" charset="0"/>
              </a:rPr>
              <a:t>* </a:t>
            </a:r>
            <a:r>
              <a:rPr lang="en-US" altLang="en-US" b="1" dirty="0" err="1">
                <a:solidFill>
                  <a:srgbClr val="0000FF"/>
                </a:solidFill>
                <a:latin typeface="Times New Roman" panose="02020603050405020304" pitchFamily="18" charset="0"/>
                <a:cs typeface="Times New Roman" panose="02020603050405020304" pitchFamily="18" charset="0"/>
              </a:rPr>
              <a:t>Trước</a:t>
            </a:r>
            <a:r>
              <a:rPr lang="en-US" altLang="en-US" b="1" dirty="0">
                <a:solidFill>
                  <a:srgbClr val="0000FF"/>
                </a:solidFill>
                <a:latin typeface="Times New Roman" panose="02020603050405020304" pitchFamily="18" charset="0"/>
                <a:cs typeface="Times New Roman" panose="02020603050405020304" pitchFamily="18" charset="0"/>
              </a:rPr>
              <a:t> 1945:</a:t>
            </a:r>
          </a:p>
          <a:p>
            <a:pPr marL="0" indent="0" eaLnBrk="1" hangingPunct="1">
              <a:spcBef>
                <a:spcPct val="0"/>
              </a:spcBef>
              <a:buFont typeface="Arial" panose="020B0604020202020204" pitchFamily="34" charse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Hầu</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hết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là</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thuộc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địa</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của</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các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nước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thực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dân</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phương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Tây</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trừ</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Thái</a:t>
            </a:r>
            <a:r>
              <a:rPr lang="en-US" altLang="en-US" dirty="0">
                <a:latin typeface="Times New Roman" panose="02020603050405020304" pitchFamily="18" charset="0"/>
                <a:cs typeface="Times New Roman" panose="02020603050405020304" pitchFamily="18" charset="0"/>
              </a:rPr>
              <a:t> Lan)</a:t>
            </a:r>
          </a:p>
          <a:p>
            <a:pPr marL="0" indent="0" eaLnBrk="1" hangingPunct="1">
              <a:spcBef>
                <a:spcPct val="0"/>
              </a:spcBef>
              <a:buFont typeface="Arial" panose="020B0604020202020204" pitchFamily="34" charse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0000FF"/>
                </a:solidFill>
                <a:latin typeface="Times New Roman" panose="02020603050405020304" pitchFamily="18" charset="0"/>
                <a:cs typeface="Times New Roman" panose="02020603050405020304" pitchFamily="18" charset="0"/>
              </a:rPr>
              <a:t>* Sau 1945:</a:t>
            </a:r>
          </a:p>
          <a:p>
            <a:pPr marL="0" indent="0" eaLnBrk="1" hangingPunct="1">
              <a:spcBef>
                <a:spcPct val="0"/>
              </a:spcBef>
              <a:buFont typeface="Arial" panose="020B0604020202020204" pitchFamily="34" charset="0"/>
              <a:buNone/>
            </a:pPr>
            <a:r>
              <a:rPr lang="en-US" altLang="en-US" dirty="0">
                <a:latin typeface="Times New Roman" panose="02020603050405020304" pitchFamily="18" charset="0"/>
                <a:cs typeface="Times New Roman" panose="02020603050405020304" pitchFamily="18" charset="0"/>
              </a:rPr>
              <a:t>     - </a:t>
            </a:r>
            <a:r>
              <a:rPr lang="en-US" altLang="en-US" dirty="0" err="1">
                <a:latin typeface="Times New Roman" panose="02020603050405020304" pitchFamily="18" charset="0"/>
                <a:cs typeface="Times New Roman" panose="02020603050405020304" pitchFamily="18" charset="0"/>
              </a:rPr>
              <a:t>Nổi</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dậy</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giành</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chính</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quyền</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lật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đổ</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ách</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thống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trị</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của</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thực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dân</a:t>
            </a:r>
            <a:endParaRPr lang="en-US" altLang="en-US" dirty="0">
              <a:latin typeface="Times New Roman" panose="02020603050405020304" pitchFamily="18" charset="0"/>
              <a:cs typeface="Times New Roman" panose="02020603050405020304" pitchFamily="18" charset="0"/>
            </a:endParaRPr>
          </a:p>
          <a:p>
            <a:pPr marL="0" indent="0" algn="just" eaLnBrk="1" hangingPunct="1">
              <a:spcBef>
                <a:spcPct val="0"/>
              </a:spcBef>
              <a:buFont typeface="Arial" panose="020B0604020202020204" pitchFamily="34" charset="0"/>
              <a:buNone/>
            </a:pPr>
            <a:r>
              <a:rPr lang="en-US" altLang="en-US" dirty="0">
                <a:latin typeface="Times New Roman" panose="02020603050405020304" pitchFamily="18" charset="0"/>
                <a:cs typeface="Times New Roman" panose="02020603050405020304" pitchFamily="18" charset="0"/>
              </a:rPr>
              <a:t>     - </a:t>
            </a:r>
            <a:r>
              <a:rPr lang="en-US" altLang="en-US" dirty="0" err="1">
                <a:latin typeface="Times New Roman" panose="02020603050405020304" pitchFamily="18" charset="0"/>
                <a:cs typeface="Times New Roman" panose="02020603050405020304" pitchFamily="18" charset="0"/>
              </a:rPr>
              <a:t>Chống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sự</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trở</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lại</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xâm</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lược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của</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các</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đế</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quốc</a:t>
            </a:r>
            <a:r>
              <a:rPr lang="en-US" altLang="en-US"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Tới</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giữa</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những</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năm</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50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của</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TK XX,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các</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nước</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Đông</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Nam Á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đều</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giành</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được</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độc</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i="1" dirty="0" err="1">
                <a:latin typeface="Times New Roman" panose="02020603050405020304" pitchFamily="18" charset="0"/>
                <a:cs typeface="Times New Roman" panose="02020603050405020304" pitchFamily="18" charset="0"/>
                <a:sym typeface="Wingdings" panose="05000000000000000000" pitchFamily="2" charset="2"/>
              </a:rPr>
              <a:t>lập</a:t>
            </a:r>
            <a:r>
              <a:rPr lang="en-US" altLang="en-US" i="1" dirty="0">
                <a:latin typeface="Times New Roman" panose="02020603050405020304" pitchFamily="18" charset="0"/>
                <a:cs typeface="Times New Roman" panose="02020603050405020304" pitchFamily="18" charset="0"/>
                <a:sym typeface="Wingdings" panose="05000000000000000000" pitchFamily="2" charset="2"/>
              </a:rPr>
              <a:t>.</a:t>
            </a:r>
            <a:endParaRPr lang="en-US" altLang="en-US" dirty="0">
              <a:latin typeface="Times New Roman" panose="02020603050405020304" pitchFamily="18" charset="0"/>
              <a:cs typeface="Times New Roman" panose="02020603050405020304" pitchFamily="18" charset="0"/>
              <a:sym typeface="Wingdings" panose="05000000000000000000" pitchFamily="2" charset="2"/>
            </a:endParaRPr>
          </a:p>
          <a:p>
            <a:pPr marL="0" indent="0" algn="just" eaLnBrk="1" hangingPunct="1">
              <a:spcBef>
                <a:spcPct val="0"/>
              </a:spcBef>
              <a:buFont typeface="Arial" panose="020B0604020202020204" pitchFamily="34" charset="0"/>
              <a:buNone/>
            </a:pPr>
            <a:r>
              <a:rPr lang="en-US" altLang="en-US"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Từ</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giữa</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những</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năm</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50 TK XX,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các</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nước</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Đông</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Nam Á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bị</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phân</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hóa</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trong</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đường</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lối</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đối</a:t>
            </a:r>
            <a:r>
              <a:rPr lang="en-US" altLang="en-US"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dirty="0" err="1">
                <a:latin typeface="Times New Roman" panose="02020603050405020304" pitchFamily="18" charset="0"/>
                <a:cs typeface="Times New Roman" panose="02020603050405020304" pitchFamily="18" charset="0"/>
                <a:sym typeface="Wingdings" panose="05000000000000000000" pitchFamily="2" charset="2"/>
              </a:rPr>
              <a:t>ngoại</a:t>
            </a:r>
            <a:endParaRPr lang="en-US" altLang="en-US" dirty="0">
              <a:latin typeface="Times New Roman" panose="02020603050405020304" pitchFamily="18" charset="0"/>
              <a:cs typeface="Times New Roman" panose="02020603050405020304" pitchFamily="18" charset="0"/>
              <a:sym typeface="Wingdings" panose="05000000000000000000" pitchFamily="2" charset="2"/>
            </a:endParaRPr>
          </a:p>
          <a:p>
            <a:pPr marL="0" indent="0" eaLnBrk="1" hangingPunct="1">
              <a:spcBef>
                <a:spcPct val="0"/>
              </a:spcBef>
              <a:buFont typeface="Arial" panose="020B0604020202020204" pitchFamily="34" charset="0"/>
              <a:buNone/>
              <a:defRPr/>
            </a:pPr>
            <a:r>
              <a:rPr lang="en-US" altLang="en-US" b="1" dirty="0">
                <a:solidFill>
                  <a:srgbClr val="FF0000"/>
                </a:solidFill>
                <a:latin typeface="Times New Roman" panose="02020603050405020304" pitchFamily="18" charset="0"/>
                <a:cs typeface="Times New Roman" panose="02020603050405020304" pitchFamily="18" charset="0"/>
              </a:rPr>
              <a:t>II. SỰ RA ĐỜI CỦA TỔ CHỨC ASEAN:</a:t>
            </a:r>
          </a:p>
          <a:p>
            <a:pPr marL="0" indent="0" eaLnBrk="1" hangingPunct="1">
              <a:spcBef>
                <a:spcPct val="0"/>
              </a:spcBef>
              <a:buFont typeface="Arial" panose="020B0604020202020204" pitchFamily="34" charset="0"/>
              <a:buNone/>
              <a:defRPr/>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0000FF"/>
                </a:solidFill>
                <a:latin typeface="Times New Roman" panose="02020603050405020304" pitchFamily="18" charset="0"/>
                <a:cs typeface="Times New Roman" panose="02020603050405020304" pitchFamily="18" charset="0"/>
              </a:rPr>
              <a:t>1. </a:t>
            </a:r>
            <a:r>
              <a:rPr lang="en-US" altLang="en-US" b="1" dirty="0" err="1">
                <a:solidFill>
                  <a:srgbClr val="0000FF"/>
                </a:solidFill>
                <a:latin typeface="Times New Roman" panose="02020603050405020304" pitchFamily="18" charset="0"/>
                <a:cs typeface="Times New Roman" panose="02020603050405020304" pitchFamily="18" charset="0"/>
              </a:rPr>
              <a:t>Hoàn</a:t>
            </a:r>
            <a:r>
              <a:rPr lang="en-US" altLang="en-US" b="1" dirty="0">
                <a:solidFill>
                  <a:srgbClr val="0000FF"/>
                </a:solidFill>
                <a:latin typeface="Times New Roman" panose="02020603050405020304" pitchFamily="18" charset="0"/>
                <a:cs typeface="Times New Roman" panose="02020603050405020304" pitchFamily="18" charset="0"/>
              </a:rPr>
              <a:t> </a:t>
            </a:r>
            <a:r>
              <a:rPr lang="en-US" altLang="en-US" b="1" dirty="0" err="1">
                <a:solidFill>
                  <a:srgbClr val="0000FF"/>
                </a:solidFill>
                <a:latin typeface="Times New Roman" panose="02020603050405020304" pitchFamily="18" charset="0"/>
                <a:cs typeface="Times New Roman" panose="02020603050405020304" pitchFamily="18" charset="0"/>
              </a:rPr>
              <a:t>cảnh</a:t>
            </a:r>
            <a:r>
              <a:rPr lang="en-US" altLang="en-US" b="1" dirty="0">
                <a:solidFill>
                  <a:srgbClr val="0000FF"/>
                </a:solidFill>
                <a:latin typeface="Times New Roman" panose="02020603050405020304" pitchFamily="18" charset="0"/>
                <a:cs typeface="Times New Roman" panose="02020603050405020304" pitchFamily="18" charset="0"/>
              </a:rPr>
              <a:t> ra </a:t>
            </a:r>
            <a:r>
              <a:rPr lang="en-US" altLang="en-US" b="1" dirty="0" err="1">
                <a:solidFill>
                  <a:srgbClr val="0000FF"/>
                </a:solidFill>
                <a:latin typeface="Times New Roman" panose="02020603050405020304" pitchFamily="18" charset="0"/>
                <a:cs typeface="Times New Roman" panose="02020603050405020304" pitchFamily="18" charset="0"/>
              </a:rPr>
              <a:t>đời</a:t>
            </a:r>
            <a:r>
              <a:rPr lang="en-US" altLang="en-US" b="1" dirty="0">
                <a:solidFill>
                  <a:srgbClr val="0000FF"/>
                </a:solidFill>
                <a:latin typeface="Times New Roman" panose="02020603050405020304" pitchFamily="18" charset="0"/>
                <a:cs typeface="Times New Roman" panose="02020603050405020304" pitchFamily="18" charset="0"/>
              </a:rPr>
              <a:t>:</a:t>
            </a:r>
          </a:p>
          <a:p>
            <a:pPr algn="just" eaLnBrk="1" hangingPunct="1">
              <a:buFontTx/>
              <a:buNone/>
              <a:defRPr/>
            </a:pPr>
            <a:r>
              <a:rPr lang="nl-NL" altLang="en-US" b="1" dirty="0">
                <a:latin typeface="Times New Roman" panose="02020603050405020304" pitchFamily="18" charset="0"/>
                <a:ea typeface="Microsoft YaHei" panose="020B0503020204020204" pitchFamily="34" charset="-122"/>
                <a:cs typeface="Times New Roman" panose="02020603050405020304" pitchFamily="18" charset="0"/>
              </a:rPr>
              <a:t>    </a:t>
            </a: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Do yêu cầu hợp tác phát triển về kinh tế, văn hoá, xã hội. </a:t>
            </a:r>
          </a:p>
          <a:p>
            <a:pPr algn="just" eaLnBrk="1" hangingPunct="1">
              <a:buFontTx/>
              <a:buNone/>
              <a:defRPr/>
            </a:pP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 Muốn hạn chế ảnh hưởng của các  cường quốc đối với khu vực. </a:t>
            </a:r>
          </a:p>
          <a:p>
            <a:pPr algn="just" eaLnBrk="1" hangingPunct="1">
              <a:buFontTx/>
              <a:buNone/>
              <a:defRPr/>
            </a:pPr>
            <a:r>
              <a:rPr lang="nl-NL" altLang="en-US" dirty="0">
                <a:latin typeface="Times New Roman" panose="02020603050405020304" pitchFamily="18" charset="0"/>
                <a:cs typeface="Times New Roman" panose="02020603050405020304" pitchFamily="18" charset="0"/>
              </a:rPr>
              <a:t>    - Ngày </a:t>
            </a: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8-8-1967 Hiệp hội các nước Đông Nam Á (ASEAN) thành lập tại Băng Cốc (Thái Lan ) với sự tham gia của 5 nước: In-đô-nê-xi-a, Ma-lai-xi-a, Phi-lip-pin, Xin-ga-po, Thái Lan.</a:t>
            </a:r>
          </a:p>
          <a:p>
            <a:pPr algn="just" eaLnBrk="1" hangingPunct="1">
              <a:buFontTx/>
              <a:buNone/>
              <a:defRPr/>
            </a:pPr>
            <a:r>
              <a:rPr lang="nl-NL" altLang="en-US" b="1" dirty="0">
                <a:solidFill>
                  <a:srgbClr val="FFFFFF"/>
                </a:solidFill>
                <a:latin typeface="Arial" panose="020B0604020202020204" pitchFamily="34" charset="0"/>
                <a:ea typeface="Microsoft YaHei" panose="020B0503020204020204" pitchFamily="34" charset="-122"/>
                <a:cs typeface="Times New Roman" panose="02020603050405020304" pitchFamily="18" charset="0"/>
              </a:rPr>
              <a:t> </a:t>
            </a:r>
            <a:r>
              <a:rPr lang="nl-NL" altLang="en-US"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2. Mục tiêu hoạt động (Tuyên bố Băng Cốc):</a:t>
            </a:r>
          </a:p>
          <a:p>
            <a:pPr algn="just" eaLnBrk="1" hangingPunct="1">
              <a:buFontTx/>
              <a:buNone/>
              <a:defRPr/>
            </a:pPr>
            <a:r>
              <a:rPr lang="nl-NL" altLang="en-US"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Phát triển kinh tế và văn hóa thông qua những nỗ lực hợp tác chung giữa các nước thành viên, trên tinh thần duy trì hòa bình và ổn định khu vực.</a:t>
            </a:r>
          </a:p>
          <a:p>
            <a:pPr algn="just" eaLnBrk="1" hangingPunct="1">
              <a:buFontTx/>
              <a:buNone/>
              <a:defRPr/>
            </a:pPr>
            <a:r>
              <a:rPr lang="nl-NL" altLang="en-US"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3. Nguyên tắc hoạt động:</a:t>
            </a:r>
          </a:p>
          <a:p>
            <a:pPr algn="just" eaLnBrk="1" hangingPunct="1">
              <a:buFontTx/>
              <a:buNone/>
              <a:defRPr/>
            </a:pPr>
            <a:r>
              <a:rPr lang="nl-NL" altLang="en-US"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Tôn trọng chủ quyền, toàn vẹn lãnh thổ.</a:t>
            </a:r>
          </a:p>
          <a:p>
            <a:pPr algn="just" eaLnBrk="1" hangingPunct="1">
              <a:buFontTx/>
              <a:buNone/>
              <a:defRPr/>
            </a:pP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 Không can thiệp vào công việc nội bộ của nhau.</a:t>
            </a:r>
          </a:p>
          <a:p>
            <a:pPr algn="just" eaLnBrk="1" hangingPunct="1">
              <a:buFontTx/>
              <a:buNone/>
              <a:defRPr/>
            </a:pP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 Giải quyết tranh chấp bằng biện pháp hòa bình.</a:t>
            </a:r>
          </a:p>
          <a:p>
            <a:pPr algn="just" eaLnBrk="1" hangingPunct="1">
              <a:buFontTx/>
              <a:buNone/>
              <a:defRPr/>
            </a:pPr>
            <a:r>
              <a:rPr lang="nl-NL" altLang="en-US" dirty="0">
                <a:latin typeface="Times New Roman" panose="02020603050405020304" pitchFamily="18" charset="0"/>
                <a:ea typeface="Microsoft YaHei" panose="020B0503020204020204" pitchFamily="34" charset="-122"/>
                <a:cs typeface="Times New Roman" panose="02020603050405020304" pitchFamily="18" charset="0"/>
              </a:rPr>
              <a:t>    - Hợp tác phát triển có kết quả</a:t>
            </a:r>
            <a:r>
              <a:rPr lang="nl-NL" altLang="en-US"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a:t>
            </a:r>
          </a:p>
          <a:p>
            <a:pPr algn="just" eaLnBrk="1" hangingPunct="1">
              <a:buFontTx/>
              <a:buNone/>
              <a:defRPr/>
            </a:pPr>
            <a:endParaRPr lang="en-US" altLang="en-US" sz="1800" b="1" dirty="0">
              <a:latin typeface="Times New Roman" panose="02020603050405020304" pitchFamily="18" charset="0"/>
              <a:cs typeface="Times New Roman" panose="02020603050405020304" pitchFamily="18" charset="0"/>
            </a:endParaRPr>
          </a:p>
          <a:p>
            <a:pPr marL="0" indent="0" eaLnBrk="1" hangingPunct="1">
              <a:spcBef>
                <a:spcPct val="0"/>
              </a:spcBef>
              <a:buFont typeface="Arial" panose="020B0604020202020204" pitchFamily="34" charset="0"/>
              <a:buNone/>
            </a:pPr>
            <a:endParaRPr lang="en-US" altLang="en-US" sz="1800" b="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C6EDED2-0E3B-4048-9623-2759B3C5F2A6}"/>
              </a:ext>
            </a:extLst>
          </p:cNvPr>
          <p:cNvSpPr txBox="1"/>
          <p:nvPr/>
        </p:nvSpPr>
        <p:spPr>
          <a:xfrm>
            <a:off x="3674077" y="42290"/>
            <a:ext cx="4258962" cy="400110"/>
          </a:xfrm>
          <a:prstGeom prst="rect">
            <a:avLst/>
          </a:prstGeom>
          <a:solidFill>
            <a:srgbClr val="FFFFCC"/>
          </a:solidFill>
        </p:spPr>
        <p:txBody>
          <a:bodyPr wrap="square" rtlCol="0">
            <a:spAutoFit/>
          </a:bodyPr>
          <a:lstStyle/>
          <a:p>
            <a:r>
              <a:rPr lang="en-US" sz="2000" b="1" dirty="0">
                <a:solidFill>
                  <a:srgbClr val="C00000"/>
                </a:solidFill>
                <a:latin typeface="Times New Roman" panose="02020603050405020304" pitchFamily="18" charset="0"/>
                <a:cs typeface="Times New Roman" panose="02020603050405020304" pitchFamily="18" charset="0"/>
              </a:rPr>
              <a:t>BÀI 5- CÁC NƯỚC ĐÔNG NAM Á</a:t>
            </a:r>
          </a:p>
        </p:txBody>
      </p:sp>
    </p:spTree>
    <p:extLst>
      <p:ext uri="{BB962C8B-B14F-4D97-AF65-F5344CB8AC3E}">
        <p14:creationId xmlns:p14="http://schemas.microsoft.com/office/powerpoint/2010/main" val="214731137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1708F13A-1242-4E36-A03C-524A484C02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E183D6B-99E4-450B-A2EA-817D1661C33E}"/>
              </a:ext>
            </a:extLst>
          </p:cNvPr>
          <p:cNvSpPr txBox="1"/>
          <p:nvPr/>
        </p:nvSpPr>
        <p:spPr>
          <a:xfrm>
            <a:off x="786581" y="570271"/>
            <a:ext cx="11100619" cy="369332"/>
          </a:xfrm>
          <a:prstGeom prst="rect">
            <a:avLst/>
          </a:prstGeom>
          <a:noFill/>
        </p:spPr>
        <p:txBody>
          <a:bodyPr wrap="square" rtlCol="0">
            <a:spAutoFit/>
          </a:bodyPr>
          <a:lstStyle/>
          <a:p>
            <a:pPr eaLnBrk="1" hangingPunct="1"/>
            <a:r>
              <a:rPr lang="en-US" altLang="en-US" sz="1800" b="1">
                <a:solidFill>
                  <a:srgbClr val="FF0000"/>
                </a:solidFill>
                <a:latin typeface="Times New Roman" panose="02020603050405020304" pitchFamily="18" charset="0"/>
                <a:cs typeface="Times New Roman" panose="02020603050405020304" pitchFamily="18" charset="0"/>
              </a:rPr>
              <a:t>III. TỪ “ASEAN 6” PHÁT TRIỂN THÀNH “ASEAN 10”:</a:t>
            </a:r>
            <a:endParaRPr lang="en-US" altLang="en-US" sz="18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7">
            <a:extLst>
              <a:ext uri="{FF2B5EF4-FFF2-40B4-BE49-F238E27FC236}">
                <a16:creationId xmlns:a16="http://schemas.microsoft.com/office/drawing/2014/main" id="{46FD2C71-F476-4530-9BD0-3BF681388464}"/>
              </a:ext>
            </a:extLst>
          </p:cNvPr>
          <p:cNvGraphicFramePr>
            <a:graphicFrameLocks noGrp="1"/>
          </p:cNvGraphicFramePr>
          <p:nvPr>
            <p:extLst>
              <p:ext uri="{D42A27DB-BD31-4B8C-83A1-F6EECF244321}">
                <p14:modId xmlns:p14="http://schemas.microsoft.com/office/powerpoint/2010/main" val="3943366025"/>
              </p:ext>
            </p:extLst>
          </p:nvPr>
        </p:nvGraphicFramePr>
        <p:xfrm>
          <a:off x="1521939" y="1081045"/>
          <a:ext cx="8437607" cy="5206684"/>
        </p:xfrm>
        <a:graphic>
          <a:graphicData uri="http://schemas.openxmlformats.org/drawingml/2006/table">
            <a:tbl>
              <a:tblPr firstRow="1" bandRow="1">
                <a:tableStyleId>{5C22544A-7EE6-4342-B048-85BDC9FD1C3A}</a:tableStyleId>
              </a:tblPr>
              <a:tblGrid>
                <a:gridCol w="1745712">
                  <a:extLst>
                    <a:ext uri="{9D8B030D-6E8A-4147-A177-3AD203B41FA5}">
                      <a16:colId xmlns:a16="http://schemas.microsoft.com/office/drawing/2014/main" val="20000"/>
                    </a:ext>
                  </a:extLst>
                </a:gridCol>
                <a:gridCol w="2909520">
                  <a:extLst>
                    <a:ext uri="{9D8B030D-6E8A-4147-A177-3AD203B41FA5}">
                      <a16:colId xmlns:a16="http://schemas.microsoft.com/office/drawing/2014/main" val="20001"/>
                    </a:ext>
                  </a:extLst>
                </a:gridCol>
                <a:gridCol w="3782375">
                  <a:extLst>
                    <a:ext uri="{9D8B030D-6E8A-4147-A177-3AD203B41FA5}">
                      <a16:colId xmlns:a16="http://schemas.microsoft.com/office/drawing/2014/main" val="20002"/>
                    </a:ext>
                  </a:extLst>
                </a:gridCol>
              </a:tblGrid>
              <a:tr h="654129">
                <a:tc>
                  <a:txBody>
                    <a:bodyPr/>
                    <a:lstStyle/>
                    <a:p>
                      <a:pPr algn="ctr"/>
                      <a:r>
                        <a:rPr lang="en-US" sz="1800" dirty="0" err="1">
                          <a:latin typeface="Times New Roman" panose="02020603050405020304" pitchFamily="18" charset="0"/>
                          <a:cs typeface="Times New Roman" panose="02020603050405020304" pitchFamily="18" charset="0"/>
                        </a:rPr>
                        <a:t>Thành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viên</a:t>
                      </a:r>
                      <a:endParaRPr lang="en-US" sz="1800" dirty="0">
                        <a:latin typeface="Times New Roman" panose="02020603050405020304" pitchFamily="18" charset="0"/>
                        <a:cs typeface="Times New Roman" panose="02020603050405020304" pitchFamily="18" charset="0"/>
                      </a:endParaRPr>
                    </a:p>
                  </a:txBody>
                  <a:tcPr anchor="ctr"/>
                </a:tc>
                <a:tc>
                  <a:txBody>
                    <a:bodyPr/>
                    <a:lstStyle/>
                    <a:p>
                      <a:pPr algn="ctr"/>
                      <a:r>
                        <a:rPr lang="en-US" sz="1800" dirty="0" err="1">
                          <a:latin typeface="Times New Roman" panose="02020603050405020304" pitchFamily="18" charset="0"/>
                          <a:cs typeface="Times New Roman" panose="02020603050405020304" pitchFamily="18" charset="0"/>
                        </a:rPr>
                        <a:t>Thời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gian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tham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gia</a:t>
                      </a:r>
                      <a:endParaRPr lang="en-US" sz="1800" dirty="0">
                        <a:latin typeface="Times New Roman" panose="02020603050405020304" pitchFamily="18" charset="0"/>
                        <a:cs typeface="Times New Roman" panose="02020603050405020304" pitchFamily="18" charset="0"/>
                      </a:endParaRPr>
                    </a:p>
                  </a:txBody>
                  <a:tcPr anchor="ctr"/>
                </a:tc>
                <a:tc>
                  <a:txBody>
                    <a:bodyPr/>
                    <a:lstStyle/>
                    <a:p>
                      <a:pPr algn="ctr"/>
                      <a:r>
                        <a:rPr lang="en-US" sz="1800" dirty="0" err="1">
                          <a:latin typeface="Times New Roman" panose="02020603050405020304" pitchFamily="18" charset="0"/>
                          <a:cs typeface="Times New Roman" panose="02020603050405020304" pitchFamily="18" charset="0"/>
                        </a:rPr>
                        <a:t>Tên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quốc</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gia</a:t>
                      </a:r>
                      <a:endParaRPr lang="en-US" sz="18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0"/>
                  </a:ext>
                </a:extLst>
              </a:tr>
              <a:tr h="439557">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1</a:t>
                      </a:r>
                    </a:p>
                  </a:txBody>
                  <a:tcPr/>
                </a:tc>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8/8/1967</a:t>
                      </a:r>
                    </a:p>
                  </a:txBody>
                  <a:tcPr/>
                </a:tc>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In-</a:t>
                      </a:r>
                      <a:r>
                        <a:rPr lang="en-US" sz="2000" b="1" dirty="0" err="1">
                          <a:solidFill>
                            <a:srgbClr val="0070C0"/>
                          </a:solidFill>
                          <a:latin typeface="Times New Roman" panose="02020603050405020304" pitchFamily="18" charset="0"/>
                          <a:cs typeface="Times New Roman" panose="02020603050405020304" pitchFamily="18" charset="0"/>
                        </a:rPr>
                        <a:t>đô</a:t>
                      </a:r>
                      <a:r>
                        <a:rPr lang="en-US" sz="2000" b="1" dirty="0">
                          <a:solidFill>
                            <a:srgbClr val="0070C0"/>
                          </a:solidFill>
                          <a:latin typeface="Times New Roman" panose="02020603050405020304" pitchFamily="18" charset="0"/>
                          <a:cs typeface="Times New Roman" panose="02020603050405020304" pitchFamily="18" charset="0"/>
                        </a:rPr>
                        <a:t>-</a:t>
                      </a:r>
                      <a:r>
                        <a:rPr lang="en-US" sz="2000" b="1" dirty="0" err="1">
                          <a:solidFill>
                            <a:srgbClr val="0070C0"/>
                          </a:solidFill>
                          <a:latin typeface="Times New Roman" panose="02020603050405020304" pitchFamily="18" charset="0"/>
                          <a:cs typeface="Times New Roman" panose="02020603050405020304" pitchFamily="18" charset="0"/>
                        </a:rPr>
                        <a:t>nê</a:t>
                      </a:r>
                      <a:r>
                        <a:rPr lang="en-US" sz="2000" b="1" dirty="0">
                          <a:solidFill>
                            <a:srgbClr val="0070C0"/>
                          </a:solidFill>
                          <a:latin typeface="Times New Roman" panose="02020603050405020304" pitchFamily="18" charset="0"/>
                          <a:cs typeface="Times New Roman" panose="02020603050405020304" pitchFamily="18" charset="0"/>
                        </a:rPr>
                        <a:t>-xi-a</a:t>
                      </a:r>
                    </a:p>
                  </a:txBody>
                  <a:tcPr/>
                </a:tc>
                <a:extLst>
                  <a:ext uri="{0D108BD9-81ED-4DB2-BD59-A6C34878D82A}">
                    <a16:rowId xmlns:a16="http://schemas.microsoft.com/office/drawing/2014/main" val="10001"/>
                  </a:ext>
                </a:extLst>
              </a:tr>
              <a:tr h="439557">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2</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70C0"/>
                          </a:solidFill>
                          <a:latin typeface="Times New Roman" panose="02020603050405020304" pitchFamily="18" charset="0"/>
                          <a:cs typeface="Times New Roman" panose="02020603050405020304" pitchFamily="18" charset="0"/>
                        </a:rPr>
                        <a:t>8/8/1967</a:t>
                      </a:r>
                    </a:p>
                  </a:txBody>
                  <a:tcPr/>
                </a:tc>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Ma-</a:t>
                      </a:r>
                      <a:r>
                        <a:rPr lang="en-US" sz="2000" b="1" dirty="0" err="1">
                          <a:solidFill>
                            <a:srgbClr val="0070C0"/>
                          </a:solidFill>
                          <a:latin typeface="Times New Roman" panose="02020603050405020304" pitchFamily="18" charset="0"/>
                          <a:cs typeface="Times New Roman" panose="02020603050405020304" pitchFamily="18" charset="0"/>
                        </a:rPr>
                        <a:t>lai</a:t>
                      </a:r>
                      <a:r>
                        <a:rPr lang="en-US" sz="2000" b="1" dirty="0">
                          <a:solidFill>
                            <a:srgbClr val="0070C0"/>
                          </a:solidFill>
                          <a:latin typeface="Times New Roman" panose="02020603050405020304" pitchFamily="18" charset="0"/>
                          <a:cs typeface="Times New Roman" panose="02020603050405020304" pitchFamily="18" charset="0"/>
                        </a:rPr>
                        <a:t>-xi-a</a:t>
                      </a:r>
                    </a:p>
                  </a:txBody>
                  <a:tcPr/>
                </a:tc>
                <a:extLst>
                  <a:ext uri="{0D108BD9-81ED-4DB2-BD59-A6C34878D82A}">
                    <a16:rowId xmlns:a16="http://schemas.microsoft.com/office/drawing/2014/main" val="10002"/>
                  </a:ext>
                </a:extLst>
              </a:tr>
              <a:tr h="439557">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3</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70C0"/>
                          </a:solidFill>
                          <a:latin typeface="Times New Roman" panose="02020603050405020304" pitchFamily="18" charset="0"/>
                          <a:cs typeface="Times New Roman" panose="02020603050405020304" pitchFamily="18" charset="0"/>
                        </a:rPr>
                        <a:t>8/8/1967</a:t>
                      </a:r>
                    </a:p>
                  </a:txBody>
                  <a:tcPr/>
                </a:tc>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Phi-lip-pin</a:t>
                      </a:r>
                    </a:p>
                  </a:txBody>
                  <a:tcPr/>
                </a:tc>
                <a:extLst>
                  <a:ext uri="{0D108BD9-81ED-4DB2-BD59-A6C34878D82A}">
                    <a16:rowId xmlns:a16="http://schemas.microsoft.com/office/drawing/2014/main" val="10003"/>
                  </a:ext>
                </a:extLst>
              </a:tr>
              <a:tr h="439557">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4</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70C0"/>
                          </a:solidFill>
                          <a:latin typeface="Times New Roman" panose="02020603050405020304" pitchFamily="18" charset="0"/>
                          <a:cs typeface="Times New Roman" panose="02020603050405020304" pitchFamily="18" charset="0"/>
                        </a:rPr>
                        <a:t>8/8/1967</a:t>
                      </a:r>
                    </a:p>
                  </a:txBody>
                  <a:tcPr/>
                </a:tc>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Xin-ga-po</a:t>
                      </a:r>
                    </a:p>
                  </a:txBody>
                  <a:tcPr/>
                </a:tc>
                <a:extLst>
                  <a:ext uri="{0D108BD9-81ED-4DB2-BD59-A6C34878D82A}">
                    <a16:rowId xmlns:a16="http://schemas.microsoft.com/office/drawing/2014/main" val="10004"/>
                  </a:ext>
                </a:extLst>
              </a:tr>
              <a:tr h="439557">
                <a:tc>
                  <a:txBody>
                    <a:bodyPr/>
                    <a:lstStyle/>
                    <a:p>
                      <a:pPr algn="ctr"/>
                      <a:r>
                        <a:rPr lang="en-US" sz="2000" b="1" dirty="0">
                          <a:solidFill>
                            <a:srgbClr val="0070C0"/>
                          </a:solidFill>
                          <a:latin typeface="Times New Roman" panose="02020603050405020304" pitchFamily="18" charset="0"/>
                          <a:cs typeface="Times New Roman" panose="02020603050405020304" pitchFamily="18" charset="0"/>
                        </a:rPr>
                        <a:t>5</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70C0"/>
                          </a:solidFill>
                          <a:latin typeface="Times New Roman" panose="02020603050405020304" pitchFamily="18" charset="0"/>
                          <a:cs typeface="Times New Roman" panose="02020603050405020304" pitchFamily="18" charset="0"/>
                        </a:rPr>
                        <a:t>8/8/1967</a:t>
                      </a:r>
                    </a:p>
                  </a:txBody>
                  <a:tcPr/>
                </a:tc>
                <a:tc>
                  <a:txBody>
                    <a:bodyPr/>
                    <a:lstStyle/>
                    <a:p>
                      <a:pPr algn="ctr"/>
                      <a:r>
                        <a:rPr lang="en-US" sz="2000" b="1" dirty="0" err="1">
                          <a:solidFill>
                            <a:srgbClr val="0070C0"/>
                          </a:solidFill>
                          <a:latin typeface="Times New Roman" panose="02020603050405020304" pitchFamily="18" charset="0"/>
                          <a:cs typeface="Times New Roman" panose="02020603050405020304" pitchFamily="18" charset="0"/>
                        </a:rPr>
                        <a:t>Thái</a:t>
                      </a:r>
                      <a:r>
                        <a:rPr lang="en-US" sz="2000" b="1" dirty="0">
                          <a:solidFill>
                            <a:srgbClr val="0070C0"/>
                          </a:solidFill>
                          <a:latin typeface="Times New Roman" panose="02020603050405020304" pitchFamily="18" charset="0"/>
                          <a:cs typeface="Times New Roman" panose="02020603050405020304" pitchFamily="18" charset="0"/>
                        </a:rPr>
                        <a:t> Lan</a:t>
                      </a:r>
                    </a:p>
                  </a:txBody>
                  <a:tcPr/>
                </a:tc>
                <a:extLst>
                  <a:ext uri="{0D108BD9-81ED-4DB2-BD59-A6C34878D82A}">
                    <a16:rowId xmlns:a16="http://schemas.microsoft.com/office/drawing/2014/main" val="10005"/>
                  </a:ext>
                </a:extLst>
              </a:tr>
              <a:tr h="470954">
                <a:tc>
                  <a:txBody>
                    <a:bodyPr/>
                    <a:lstStyle/>
                    <a:p>
                      <a:pPr algn="ctr"/>
                      <a:r>
                        <a:rPr lang="en-US" sz="2000" b="1" dirty="0">
                          <a:solidFill>
                            <a:schemeClr val="accent3">
                              <a:lumMod val="50000"/>
                            </a:schemeClr>
                          </a:solidFill>
                          <a:latin typeface="Times New Roman" panose="02020603050405020304" pitchFamily="18" charset="0"/>
                          <a:cs typeface="Times New Roman" panose="02020603050405020304" pitchFamily="18" charset="0"/>
                        </a:rPr>
                        <a:t>  6</a:t>
                      </a:r>
                    </a:p>
                  </a:txBody>
                  <a:tcPr/>
                </a:tc>
                <a:tc>
                  <a:txBody>
                    <a:bodyPr/>
                    <a:lstStyle/>
                    <a:p>
                      <a:pPr algn="ctr"/>
                      <a:r>
                        <a:rPr lang="en-US" sz="2000" b="1" dirty="0">
                          <a:solidFill>
                            <a:schemeClr val="accent3">
                              <a:lumMod val="50000"/>
                            </a:schemeClr>
                          </a:solidFill>
                          <a:latin typeface="Times New Roman" panose="02020603050405020304" pitchFamily="18" charset="0"/>
                          <a:cs typeface="Times New Roman" panose="02020603050405020304" pitchFamily="18" charset="0"/>
                        </a:rPr>
                        <a:t>1984</a:t>
                      </a:r>
                    </a:p>
                  </a:txBody>
                  <a:tcPr/>
                </a:tc>
                <a:tc>
                  <a:txBody>
                    <a:bodyPr/>
                    <a:lstStyle/>
                    <a:p>
                      <a:pPr algn="ctr"/>
                      <a:r>
                        <a:rPr lang="en-US" sz="2000" b="1" dirty="0">
                          <a:solidFill>
                            <a:schemeClr val="accent3">
                              <a:lumMod val="50000"/>
                            </a:schemeClr>
                          </a:solidFill>
                          <a:latin typeface="Times New Roman" panose="02020603050405020304" pitchFamily="18" charset="0"/>
                          <a:cs typeface="Times New Roman" panose="02020603050405020304" pitchFamily="18" charset="0"/>
                        </a:rPr>
                        <a:t>Bru-</a:t>
                      </a:r>
                      <a:r>
                        <a:rPr lang="en-US" sz="2000" b="1" dirty="0" err="1">
                          <a:solidFill>
                            <a:schemeClr val="accent3">
                              <a:lumMod val="50000"/>
                            </a:schemeClr>
                          </a:solidFill>
                          <a:latin typeface="Times New Roman" panose="02020603050405020304" pitchFamily="18" charset="0"/>
                          <a:cs typeface="Times New Roman" panose="02020603050405020304" pitchFamily="18" charset="0"/>
                        </a:rPr>
                        <a:t>nây</a:t>
                      </a:r>
                      <a:endParaRPr lang="en-US" sz="2000" b="1" dirty="0">
                        <a:solidFill>
                          <a:schemeClr val="accent3">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470954">
                <a:tc>
                  <a:txBody>
                    <a:bodyPr/>
                    <a:lstStyle/>
                    <a:p>
                      <a:pPr algn="ctr"/>
                      <a:r>
                        <a:rPr lang="en-US" sz="2000" b="1" dirty="0">
                          <a:solidFill>
                            <a:srgbClr val="C00000"/>
                          </a:solidFill>
                          <a:latin typeface="Times New Roman" panose="02020603050405020304" pitchFamily="18" charset="0"/>
                          <a:cs typeface="Times New Roman" panose="02020603050405020304" pitchFamily="18" charset="0"/>
                        </a:rPr>
                        <a:t>7</a:t>
                      </a:r>
                    </a:p>
                  </a:txBody>
                  <a:tcPr/>
                </a:tc>
                <a:tc>
                  <a:txBody>
                    <a:bodyPr/>
                    <a:lstStyle/>
                    <a:p>
                      <a:pPr algn="ctr"/>
                      <a:r>
                        <a:rPr lang="en-US" sz="2000" b="1" dirty="0">
                          <a:solidFill>
                            <a:srgbClr val="C00000"/>
                          </a:solidFill>
                          <a:latin typeface="Times New Roman" panose="02020603050405020304" pitchFamily="18" charset="0"/>
                          <a:cs typeface="Times New Roman" panose="02020603050405020304" pitchFamily="18" charset="0"/>
                        </a:rPr>
                        <a:t>7/1995</a:t>
                      </a:r>
                    </a:p>
                  </a:txBody>
                  <a:tcPr/>
                </a:tc>
                <a:tc>
                  <a:txBody>
                    <a:bodyPr/>
                    <a:lstStyle/>
                    <a:p>
                      <a:pPr algn="ctr"/>
                      <a:r>
                        <a:rPr lang="en-US" sz="2000" b="1" dirty="0" err="1">
                          <a:solidFill>
                            <a:srgbClr val="C00000"/>
                          </a:solidFill>
                          <a:latin typeface="Times New Roman" panose="02020603050405020304" pitchFamily="18" charset="0"/>
                          <a:cs typeface="Times New Roman" panose="02020603050405020304" pitchFamily="18" charset="0"/>
                        </a:rPr>
                        <a:t>Việt</a:t>
                      </a:r>
                      <a:r>
                        <a:rPr lang="en-US" sz="2000" b="1" dirty="0">
                          <a:solidFill>
                            <a:srgbClr val="C00000"/>
                          </a:solidFill>
                          <a:latin typeface="Times New Roman" panose="02020603050405020304" pitchFamily="18" charset="0"/>
                          <a:cs typeface="Times New Roman" panose="02020603050405020304" pitchFamily="18" charset="0"/>
                        </a:rPr>
                        <a:t> Nam</a:t>
                      </a:r>
                    </a:p>
                  </a:txBody>
                  <a:tcPr/>
                </a:tc>
                <a:extLst>
                  <a:ext uri="{0D108BD9-81ED-4DB2-BD59-A6C34878D82A}">
                    <a16:rowId xmlns:a16="http://schemas.microsoft.com/office/drawing/2014/main" val="10007"/>
                  </a:ext>
                </a:extLst>
              </a:tr>
              <a:tr h="470954">
                <a:tc>
                  <a:txBody>
                    <a:bodyPr/>
                    <a:lstStyle/>
                    <a:p>
                      <a:pPr algn="ctr"/>
                      <a:r>
                        <a:rPr lang="en-US" sz="2000" b="1" dirty="0">
                          <a:solidFill>
                            <a:srgbClr val="0000FF"/>
                          </a:solidFill>
                          <a:latin typeface="Times New Roman" panose="02020603050405020304" pitchFamily="18" charset="0"/>
                          <a:cs typeface="Times New Roman" panose="02020603050405020304" pitchFamily="18" charset="0"/>
                        </a:rPr>
                        <a:t>8</a:t>
                      </a:r>
                    </a:p>
                  </a:txBody>
                  <a:tcPr/>
                </a:tc>
                <a:tc>
                  <a:txBody>
                    <a:bodyPr/>
                    <a:lstStyle/>
                    <a:p>
                      <a:pPr algn="ctr"/>
                      <a:r>
                        <a:rPr lang="en-US" sz="2000" b="1" dirty="0">
                          <a:solidFill>
                            <a:srgbClr val="0000FF"/>
                          </a:solidFill>
                          <a:latin typeface="Times New Roman" panose="02020603050405020304" pitchFamily="18" charset="0"/>
                          <a:cs typeface="Times New Roman" panose="02020603050405020304" pitchFamily="18" charset="0"/>
                        </a:rPr>
                        <a:t>7/1997</a:t>
                      </a:r>
                    </a:p>
                  </a:txBody>
                  <a:tcPr/>
                </a:tc>
                <a:tc>
                  <a:txBody>
                    <a:bodyPr/>
                    <a:lstStyle/>
                    <a:p>
                      <a:pPr algn="ctr"/>
                      <a:r>
                        <a:rPr lang="en-US" sz="2000" b="1" dirty="0" err="1">
                          <a:solidFill>
                            <a:srgbClr val="0000FF"/>
                          </a:solidFill>
                          <a:latin typeface="Times New Roman" panose="02020603050405020304" pitchFamily="18" charset="0"/>
                          <a:cs typeface="Times New Roman" panose="02020603050405020304" pitchFamily="18" charset="0"/>
                        </a:rPr>
                        <a:t>Lào</a:t>
                      </a:r>
                      <a:r>
                        <a:rPr lang="en-US" sz="2000" b="1" dirty="0">
                          <a:solidFill>
                            <a:srgbClr val="0000FF"/>
                          </a:solidFill>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val="10008"/>
                  </a:ext>
                </a:extLst>
              </a:tr>
              <a:tr h="470954">
                <a:tc>
                  <a:txBody>
                    <a:bodyPr/>
                    <a:lstStyle/>
                    <a:p>
                      <a:pPr algn="ctr"/>
                      <a:r>
                        <a:rPr lang="en-US" sz="2000" b="1" dirty="0">
                          <a:solidFill>
                            <a:srgbClr val="0000FF"/>
                          </a:solidFill>
                          <a:latin typeface="Times New Roman" panose="02020603050405020304" pitchFamily="18" charset="0"/>
                          <a:cs typeface="Times New Roman" panose="02020603050405020304" pitchFamily="18" charset="0"/>
                        </a:rPr>
                        <a:t>9</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000" b="1" dirty="0">
                          <a:solidFill>
                            <a:srgbClr val="0000FF"/>
                          </a:solidFill>
                          <a:latin typeface="Times New Roman" panose="02020603050405020304" pitchFamily="18" charset="0"/>
                          <a:cs typeface="Times New Roman" panose="02020603050405020304" pitchFamily="18" charset="0"/>
                        </a:rPr>
                        <a:t>7/1997</a:t>
                      </a:r>
                    </a:p>
                  </a:txBody>
                  <a:tcPr/>
                </a:tc>
                <a:tc>
                  <a:txBody>
                    <a:bodyPr/>
                    <a:lstStyle/>
                    <a:p>
                      <a:pPr algn="ctr"/>
                      <a:r>
                        <a:rPr lang="en-US" sz="2000" b="1" dirty="0">
                          <a:solidFill>
                            <a:srgbClr val="0000FF"/>
                          </a:solidFill>
                          <a:latin typeface="Times New Roman" panose="02020603050405020304" pitchFamily="18" charset="0"/>
                          <a:cs typeface="Times New Roman" panose="02020603050405020304" pitchFamily="18" charset="0"/>
                        </a:rPr>
                        <a:t>Mi-an-ma</a:t>
                      </a:r>
                    </a:p>
                  </a:txBody>
                  <a:tcPr/>
                </a:tc>
                <a:extLst>
                  <a:ext uri="{0D108BD9-81ED-4DB2-BD59-A6C34878D82A}">
                    <a16:rowId xmlns:a16="http://schemas.microsoft.com/office/drawing/2014/main" val="10009"/>
                  </a:ext>
                </a:extLst>
              </a:tr>
              <a:tr h="470954">
                <a:tc>
                  <a:txBody>
                    <a:bodyPr/>
                    <a:lstStyle/>
                    <a:p>
                      <a:pPr algn="ctr"/>
                      <a:r>
                        <a:rPr lang="en-US" sz="2000" b="1" dirty="0">
                          <a:solidFill>
                            <a:srgbClr val="BB05A1"/>
                          </a:solidFill>
                          <a:latin typeface="Times New Roman" panose="02020603050405020304" pitchFamily="18" charset="0"/>
                          <a:cs typeface="Times New Roman" panose="02020603050405020304" pitchFamily="18" charset="0"/>
                        </a:rPr>
                        <a:t>10</a:t>
                      </a:r>
                    </a:p>
                  </a:txBody>
                  <a:tcPr/>
                </a:tc>
                <a:tc>
                  <a:txBody>
                    <a:bodyPr/>
                    <a:lstStyle/>
                    <a:p>
                      <a:pPr algn="ctr"/>
                      <a:r>
                        <a:rPr lang="en-US" sz="2000" b="1" dirty="0">
                          <a:solidFill>
                            <a:srgbClr val="BB05A1"/>
                          </a:solidFill>
                          <a:latin typeface="Times New Roman" panose="02020603050405020304" pitchFamily="18" charset="0"/>
                          <a:cs typeface="Times New Roman" panose="02020603050405020304" pitchFamily="18" charset="0"/>
                        </a:rPr>
                        <a:t>4/1999</a:t>
                      </a:r>
                    </a:p>
                  </a:txBody>
                  <a:tcPr/>
                </a:tc>
                <a:tc>
                  <a:txBody>
                    <a:bodyPr/>
                    <a:lstStyle/>
                    <a:p>
                      <a:pPr algn="ctr"/>
                      <a:r>
                        <a:rPr lang="en-US" sz="2000" b="1" dirty="0">
                          <a:solidFill>
                            <a:srgbClr val="BB05A1"/>
                          </a:solidFill>
                          <a:latin typeface="Times New Roman" panose="02020603050405020304" pitchFamily="18" charset="0"/>
                          <a:cs typeface="Times New Roman" panose="02020603050405020304" pitchFamily="18" charset="0"/>
                        </a:rPr>
                        <a:t>Cam-</a:t>
                      </a:r>
                      <a:r>
                        <a:rPr lang="en-US" sz="2000" b="1" dirty="0" err="1">
                          <a:solidFill>
                            <a:srgbClr val="BB05A1"/>
                          </a:solidFill>
                          <a:latin typeface="Times New Roman" panose="02020603050405020304" pitchFamily="18" charset="0"/>
                          <a:cs typeface="Times New Roman" panose="02020603050405020304" pitchFamily="18" charset="0"/>
                        </a:rPr>
                        <a:t>pu</a:t>
                      </a:r>
                      <a:r>
                        <a:rPr lang="en-US" sz="2000" b="1" dirty="0">
                          <a:solidFill>
                            <a:srgbClr val="BB05A1"/>
                          </a:solidFill>
                          <a:latin typeface="Times New Roman" panose="02020603050405020304" pitchFamily="18" charset="0"/>
                          <a:cs typeface="Times New Roman" panose="02020603050405020304" pitchFamily="18" charset="0"/>
                        </a:rPr>
                        <a:t>-chia</a:t>
                      </a: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9436280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2215C6C6-E45C-4179-9FC1-E8A4C1D47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9">
            <a:extLst>
              <a:ext uri="{FF2B5EF4-FFF2-40B4-BE49-F238E27FC236}">
                <a16:creationId xmlns:a16="http://schemas.microsoft.com/office/drawing/2014/main" id="{5FE9FE4C-C9E0-4C54-8010-EA9D29CD4D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564726" y="1890469"/>
            <a:ext cx="5860051" cy="2079143"/>
            <a:chOff x="6081624" y="1998368"/>
            <a:chExt cx="5613457" cy="782175"/>
          </a:xfrm>
          <a:solidFill>
            <a:schemeClr val="accent4"/>
          </a:solidFill>
        </p:grpSpPr>
        <p:sp>
          <p:nvSpPr>
            <p:cNvPr id="11" name="Rectangle 10">
              <a:extLst>
                <a:ext uri="{FF2B5EF4-FFF2-40B4-BE49-F238E27FC236}">
                  <a16:creationId xmlns:a16="http://schemas.microsoft.com/office/drawing/2014/main" id="{56FAD6EF-0374-46BD-901E-E901DCA01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04847ABE-275E-4DCA-B164-A672D517F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3">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Background pattern&#10;&#10;Description automatically generated with medium confidence">
            <a:extLst>
              <a:ext uri="{FF2B5EF4-FFF2-40B4-BE49-F238E27FC236}">
                <a16:creationId xmlns:a16="http://schemas.microsoft.com/office/drawing/2014/main" id="{79EE41D6-66CA-4977-83DA-54E9C1D705B5}"/>
              </a:ext>
            </a:extLst>
          </p:cNvPr>
          <p:cNvPicPr>
            <a:picLocks noChangeAspect="1"/>
          </p:cNvPicPr>
          <p:nvPr/>
        </p:nvPicPr>
        <p:blipFill rotWithShape="1">
          <a:blip r:embed="rId2">
            <a:extLst>
              <a:ext uri="{28A0092B-C50C-407E-A947-70E740481C1C}">
                <a14:useLocalDpi xmlns:a14="http://schemas.microsoft.com/office/drawing/2010/main" val="0"/>
              </a:ext>
            </a:extLst>
          </a:blip>
          <a:srcRect t="31755"/>
          <a:stretch/>
        </p:blipFill>
        <p:spPr>
          <a:xfrm>
            <a:off x="-1" y="693035"/>
            <a:ext cx="12191999" cy="6164965"/>
          </a:xfrm>
          <a:prstGeom prst="rect">
            <a:avLst/>
          </a:prstGeom>
        </p:spPr>
      </p:pic>
      <p:sp>
        <p:nvSpPr>
          <p:cNvPr id="4" name="TextBox 3">
            <a:extLst>
              <a:ext uri="{FF2B5EF4-FFF2-40B4-BE49-F238E27FC236}">
                <a16:creationId xmlns:a16="http://schemas.microsoft.com/office/drawing/2014/main" id="{5D893BDC-85F2-4438-9D7D-20DAE1668D75}"/>
              </a:ext>
            </a:extLst>
          </p:cNvPr>
          <p:cNvSpPr txBox="1"/>
          <p:nvPr/>
        </p:nvSpPr>
        <p:spPr>
          <a:xfrm>
            <a:off x="3999431" y="139037"/>
            <a:ext cx="3343233" cy="369332"/>
          </a:xfrm>
          <a:prstGeom prst="rect">
            <a:avLst/>
          </a:prstGeom>
          <a:solidFill>
            <a:srgbClr val="FFFFCC"/>
          </a:solidFill>
        </p:spPr>
        <p:txBody>
          <a:bodyPr wrap="square" rtlCol="0">
            <a:spAutoFit/>
          </a:bodyPr>
          <a:lstStyle/>
          <a:p>
            <a:r>
              <a:rPr lang="en-US" b="1" dirty="0">
                <a:solidFill>
                  <a:srgbClr val="C00000"/>
                </a:solidFill>
                <a:latin typeface="Times New Roman" panose="02020603050405020304" pitchFamily="18" charset="0"/>
                <a:cs typeface="Times New Roman" panose="02020603050405020304" pitchFamily="18" charset="0"/>
              </a:rPr>
              <a:t>BÀI 6- CÁC NƯỚC CHÂU PHI</a:t>
            </a:r>
          </a:p>
        </p:txBody>
      </p:sp>
      <p:sp>
        <p:nvSpPr>
          <p:cNvPr id="15" name="TextBox 14">
            <a:extLst>
              <a:ext uri="{FF2B5EF4-FFF2-40B4-BE49-F238E27FC236}">
                <a16:creationId xmlns:a16="http://schemas.microsoft.com/office/drawing/2014/main" id="{48D89B40-9FDA-4278-82F6-52536178D9C9}"/>
              </a:ext>
            </a:extLst>
          </p:cNvPr>
          <p:cNvSpPr txBox="1"/>
          <p:nvPr/>
        </p:nvSpPr>
        <p:spPr>
          <a:xfrm>
            <a:off x="951431" y="651010"/>
            <a:ext cx="6096000" cy="369332"/>
          </a:xfrm>
          <a:prstGeom prst="rect">
            <a:avLst/>
          </a:prstGeom>
          <a:noFill/>
        </p:spPr>
        <p:txBody>
          <a:bodyPr wrap="square">
            <a:spAutoFit/>
          </a:bodyPr>
          <a:lstStyle/>
          <a:p>
            <a:pPr marL="0" indent="0">
              <a:buNone/>
            </a:pPr>
            <a:r>
              <a:rPr lang="en-US" sz="1800" b="1" dirty="0">
                <a:solidFill>
                  <a:srgbClr val="FF0000"/>
                </a:solidFill>
                <a:latin typeface="Times New Roman" panose="02020603050405020304" pitchFamily="18" charset="0"/>
                <a:cs typeface="Times New Roman" panose="02020603050405020304" pitchFamily="18" charset="0"/>
              </a:rPr>
              <a:t>II. CỘNG HÒA NAM PHI</a:t>
            </a:r>
          </a:p>
        </p:txBody>
      </p:sp>
      <p:sp>
        <p:nvSpPr>
          <p:cNvPr id="20" name="TextBox 19">
            <a:extLst>
              <a:ext uri="{FF2B5EF4-FFF2-40B4-BE49-F238E27FC236}">
                <a16:creationId xmlns:a16="http://schemas.microsoft.com/office/drawing/2014/main" id="{CABD88BA-6A36-49E0-B717-5BE1CF831DBA}"/>
              </a:ext>
            </a:extLst>
          </p:cNvPr>
          <p:cNvSpPr txBox="1"/>
          <p:nvPr/>
        </p:nvSpPr>
        <p:spPr>
          <a:xfrm>
            <a:off x="1194808" y="955378"/>
            <a:ext cx="6096000" cy="369332"/>
          </a:xfrm>
          <a:prstGeom prst="rect">
            <a:avLst/>
          </a:prstGeom>
          <a:noFill/>
        </p:spPr>
        <p:txBody>
          <a:bodyPr wrap="square">
            <a:spAutoFit/>
          </a:bodyPr>
          <a:lstStyle/>
          <a:p>
            <a:r>
              <a:rPr lang="en-US" sz="1800" b="1" dirty="0">
                <a:solidFill>
                  <a:srgbClr val="0000FF"/>
                </a:solidFill>
                <a:latin typeface="Times New Roman" panose="02020603050405020304" pitchFamily="18" charset="0"/>
                <a:cs typeface="Times New Roman" panose="02020603050405020304" pitchFamily="18" charset="0"/>
              </a:rPr>
              <a:t>1. </a:t>
            </a:r>
            <a:r>
              <a:rPr lang="en-US" sz="1800" b="1" dirty="0" err="1">
                <a:solidFill>
                  <a:srgbClr val="0000FF"/>
                </a:solidFill>
                <a:latin typeface="Times New Roman" panose="02020603050405020304" pitchFamily="18" charset="0"/>
                <a:cs typeface="Times New Roman" panose="02020603050405020304" pitchFamily="18" charset="0"/>
              </a:rPr>
              <a:t>Vị</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trí</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Lịch</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sử</a:t>
            </a:r>
            <a:r>
              <a:rPr lang="en-US" sz="1800" b="1" dirty="0">
                <a:solidFill>
                  <a:srgbClr val="0000FF"/>
                </a:solidFill>
                <a:latin typeface="Times New Roman" panose="02020603050405020304" pitchFamily="18" charset="0"/>
                <a:cs typeface="Times New Roman" panose="02020603050405020304" pitchFamily="18" charset="0"/>
              </a:rPr>
              <a:t>:</a:t>
            </a:r>
          </a:p>
        </p:txBody>
      </p:sp>
      <p:sp>
        <p:nvSpPr>
          <p:cNvPr id="21" name="TextBox 20">
            <a:extLst>
              <a:ext uri="{FF2B5EF4-FFF2-40B4-BE49-F238E27FC236}">
                <a16:creationId xmlns:a16="http://schemas.microsoft.com/office/drawing/2014/main" id="{DCDFEDCB-C7D3-4EA3-9730-FE668959E7A5}"/>
              </a:ext>
            </a:extLst>
          </p:cNvPr>
          <p:cNvSpPr txBox="1"/>
          <p:nvPr/>
        </p:nvSpPr>
        <p:spPr>
          <a:xfrm>
            <a:off x="1364667" y="1334325"/>
            <a:ext cx="6096000" cy="369332"/>
          </a:xfrm>
          <a:prstGeom prst="rect">
            <a:avLst/>
          </a:prstGeom>
          <a:noFill/>
        </p:spPr>
        <p:txBody>
          <a:bodyPr wrap="square">
            <a:spAutoFit/>
          </a:bodyPr>
          <a:lstStyle/>
          <a:p>
            <a:r>
              <a:rPr lang="en-US" dirty="0"/>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châu</a:t>
            </a:r>
            <a:r>
              <a:rPr lang="en-US" dirty="0">
                <a:latin typeface="Times New Roman" panose="02020603050405020304" pitchFamily="18" charset="0"/>
                <a:cs typeface="Times New Roman" panose="02020603050405020304" pitchFamily="18" charset="0"/>
              </a:rPr>
              <a:t> Phi</a:t>
            </a:r>
          </a:p>
        </p:txBody>
      </p:sp>
      <p:sp>
        <p:nvSpPr>
          <p:cNvPr id="22" name="TextBox 21">
            <a:extLst>
              <a:ext uri="{FF2B5EF4-FFF2-40B4-BE49-F238E27FC236}">
                <a16:creationId xmlns:a16="http://schemas.microsoft.com/office/drawing/2014/main" id="{1196406F-CD88-451A-8F16-3F31C4C7D43A}"/>
              </a:ext>
            </a:extLst>
          </p:cNvPr>
          <p:cNvSpPr txBox="1"/>
          <p:nvPr/>
        </p:nvSpPr>
        <p:spPr>
          <a:xfrm>
            <a:off x="1365931" y="1661632"/>
            <a:ext cx="6096000" cy="369332"/>
          </a:xfrm>
          <a:prstGeom prst="rect">
            <a:avLst/>
          </a:prstGeom>
          <a:noFill/>
        </p:spPr>
        <p:txBody>
          <a:bodyPr wrap="square">
            <a:spAutoFit/>
          </a:bodyPr>
          <a:lstStyle/>
          <a:p>
            <a:r>
              <a:rPr lang="en-US" dirty="0"/>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XIX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Anh</a:t>
            </a:r>
          </a:p>
        </p:txBody>
      </p:sp>
      <p:sp>
        <p:nvSpPr>
          <p:cNvPr id="23" name="TextBox 22">
            <a:extLst>
              <a:ext uri="{FF2B5EF4-FFF2-40B4-BE49-F238E27FC236}">
                <a16:creationId xmlns:a16="http://schemas.microsoft.com/office/drawing/2014/main" id="{3260EE16-EE43-496C-BDAD-0FA3726FF3B6}"/>
              </a:ext>
            </a:extLst>
          </p:cNvPr>
          <p:cNvSpPr txBox="1"/>
          <p:nvPr/>
        </p:nvSpPr>
        <p:spPr>
          <a:xfrm>
            <a:off x="1364667" y="2004667"/>
            <a:ext cx="7548674" cy="369332"/>
          </a:xfrm>
          <a:prstGeom prst="rect">
            <a:avLst/>
          </a:prstGeom>
          <a:noFill/>
        </p:spPr>
        <p:txBody>
          <a:bodyPr wrap="square" rtlCol="0">
            <a:spAutoFit/>
          </a:bodyPr>
          <a:lstStyle/>
          <a:p>
            <a:r>
              <a:rPr lang="en-US" dirty="0"/>
              <a:t>- </a:t>
            </a:r>
            <a:r>
              <a:rPr lang="en-US" dirty="0">
                <a:latin typeface="Times New Roman" panose="02020603050405020304" pitchFamily="18" charset="0"/>
                <a:cs typeface="Times New Roman" panose="02020603050405020304" pitchFamily="18" charset="0"/>
              </a:rPr>
              <a:t>1910,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bang Nam Phi (</a:t>
            </a:r>
            <a:r>
              <a:rPr lang="en-US" dirty="0" err="1">
                <a:latin typeface="Times New Roman" panose="02020603050405020304" pitchFamily="18" charset="0"/>
                <a:cs typeface="Times New Roman" panose="02020603050405020304" pitchFamily="18" charset="0"/>
              </a:rPr>
              <a:t>nằm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hiệp</a:t>
            </a:r>
            <a:r>
              <a:rPr lang="en-US" dirty="0">
                <a:latin typeface="Times New Roman" panose="02020603050405020304" pitchFamily="18" charset="0"/>
                <a:cs typeface="Times New Roman" panose="02020603050405020304" pitchFamily="18" charset="0"/>
              </a:rPr>
              <a:t> Anh)</a:t>
            </a:r>
          </a:p>
        </p:txBody>
      </p:sp>
      <p:sp>
        <p:nvSpPr>
          <p:cNvPr id="24" name="TextBox 23">
            <a:extLst>
              <a:ext uri="{FF2B5EF4-FFF2-40B4-BE49-F238E27FC236}">
                <a16:creationId xmlns:a16="http://schemas.microsoft.com/office/drawing/2014/main" id="{D656F0B4-9960-4DE1-AF2E-1BB59B4156D2}"/>
              </a:ext>
            </a:extLst>
          </p:cNvPr>
          <p:cNvSpPr txBox="1"/>
          <p:nvPr/>
        </p:nvSpPr>
        <p:spPr>
          <a:xfrm>
            <a:off x="1363074" y="2334773"/>
            <a:ext cx="6724890" cy="369332"/>
          </a:xfrm>
          <a:prstGeom prst="rect">
            <a:avLst/>
          </a:prstGeom>
          <a:noFill/>
        </p:spPr>
        <p:txBody>
          <a:bodyPr wrap="square" rtlCol="0">
            <a:spAutoFit/>
          </a:bodyPr>
          <a:lstStyle/>
          <a:p>
            <a:r>
              <a:rPr lang="en-US" dirty="0"/>
              <a:t>- </a:t>
            </a:r>
            <a:r>
              <a:rPr lang="en-US" dirty="0">
                <a:latin typeface="Times New Roman" panose="02020603050405020304" pitchFamily="18" charset="0"/>
                <a:cs typeface="Times New Roman" panose="02020603050405020304" pitchFamily="18" charset="0"/>
              </a:rPr>
              <a:t>1961 </a:t>
            </a:r>
            <a:r>
              <a:rPr lang="en-US" dirty="0" err="1">
                <a:latin typeface="Times New Roman" panose="02020603050405020304" pitchFamily="18" charset="0"/>
                <a:cs typeface="Times New Roman" panose="02020603050405020304" pitchFamily="18" charset="0"/>
              </a:rPr>
              <a:t>tuyên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Cộng</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hòa</a:t>
            </a:r>
            <a:r>
              <a:rPr lang="en-US" dirty="0">
                <a:latin typeface="Times New Roman" panose="02020603050405020304" pitchFamily="18" charset="0"/>
                <a:cs typeface="Times New Roman" panose="02020603050405020304" pitchFamily="18" charset="0"/>
                <a:sym typeface="Wingdings" panose="05000000000000000000" pitchFamily="2" charset="2"/>
              </a:rPr>
              <a:t> Nam Phi.</a:t>
            </a:r>
            <a:endParaRPr lang="en-US"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8FB5D1B-F53F-4881-B579-E3B3F7C97C6D}"/>
              </a:ext>
            </a:extLst>
          </p:cNvPr>
          <p:cNvSpPr txBox="1"/>
          <p:nvPr/>
        </p:nvSpPr>
        <p:spPr>
          <a:xfrm>
            <a:off x="1246664" y="2628843"/>
            <a:ext cx="6096000" cy="369332"/>
          </a:xfrm>
          <a:prstGeom prst="rect">
            <a:avLst/>
          </a:prstGeom>
          <a:noFill/>
        </p:spPr>
        <p:txBody>
          <a:bodyPr wrap="square">
            <a:spAutoFit/>
          </a:bodyPr>
          <a:lstStyle/>
          <a:p>
            <a:r>
              <a:rPr lang="en-US" sz="1800" b="1" dirty="0">
                <a:solidFill>
                  <a:srgbClr val="0000FF"/>
                </a:solidFill>
                <a:latin typeface="Times New Roman" panose="02020603050405020304" pitchFamily="18" charset="0"/>
                <a:cs typeface="Times New Roman" panose="02020603050405020304" pitchFamily="18" charset="0"/>
              </a:rPr>
              <a:t>2. </a:t>
            </a:r>
            <a:r>
              <a:rPr lang="en-US" sz="1800" b="1" dirty="0" err="1">
                <a:solidFill>
                  <a:srgbClr val="0000FF"/>
                </a:solidFill>
                <a:latin typeface="Times New Roman" panose="02020603050405020304" pitchFamily="18" charset="0"/>
                <a:cs typeface="Times New Roman" panose="02020603050405020304" pitchFamily="18" charset="0"/>
              </a:rPr>
              <a:t>Đấu</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tranh</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chống</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chế</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độ</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phân</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biệt</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chủng</a:t>
            </a:r>
            <a:r>
              <a:rPr lang="en-US" sz="1800" b="1" dirty="0">
                <a:solidFill>
                  <a:srgbClr val="0000FF"/>
                </a:solidFill>
                <a:latin typeface="Times New Roman" panose="02020603050405020304" pitchFamily="18" charset="0"/>
                <a:cs typeface="Times New Roman" panose="02020603050405020304" pitchFamily="18" charset="0"/>
              </a:rPr>
              <a:t> </a:t>
            </a:r>
            <a:r>
              <a:rPr lang="en-US" sz="1800" b="1" dirty="0" err="1">
                <a:solidFill>
                  <a:srgbClr val="0000FF"/>
                </a:solidFill>
                <a:latin typeface="Times New Roman" panose="02020603050405020304" pitchFamily="18" charset="0"/>
                <a:cs typeface="Times New Roman" panose="02020603050405020304" pitchFamily="18" charset="0"/>
              </a:rPr>
              <a:t>tộc</a:t>
            </a:r>
            <a:r>
              <a:rPr lang="en-US" sz="1800" b="1" dirty="0">
                <a:solidFill>
                  <a:srgbClr val="0000FF"/>
                </a:solidFill>
                <a:latin typeface="Times New Roman" panose="02020603050405020304" pitchFamily="18" charset="0"/>
                <a:cs typeface="Times New Roman" panose="02020603050405020304" pitchFamily="18" charset="0"/>
              </a:rPr>
              <a:t> (Apartheid):</a:t>
            </a:r>
          </a:p>
        </p:txBody>
      </p:sp>
      <p:sp>
        <p:nvSpPr>
          <p:cNvPr id="26" name="TextBox 25">
            <a:extLst>
              <a:ext uri="{FF2B5EF4-FFF2-40B4-BE49-F238E27FC236}">
                <a16:creationId xmlns:a16="http://schemas.microsoft.com/office/drawing/2014/main" id="{2E12062E-F814-4E53-A8F7-EC170B99CF6F}"/>
              </a:ext>
            </a:extLst>
          </p:cNvPr>
          <p:cNvSpPr txBox="1"/>
          <p:nvPr/>
        </p:nvSpPr>
        <p:spPr>
          <a:xfrm>
            <a:off x="1363074" y="2872433"/>
            <a:ext cx="10103502" cy="400110"/>
          </a:xfrm>
          <a:prstGeom prst="rect">
            <a:avLst/>
          </a:prstGeom>
          <a:noFill/>
        </p:spPr>
        <p:txBody>
          <a:bodyPr wrap="square" rtlCol="0">
            <a:spAutoFit/>
          </a:bodyPr>
          <a:lstStyle/>
          <a:p>
            <a:pPr algn="just"/>
            <a:r>
              <a:rPr lang="en-US" sz="2000"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quyền</a:t>
            </a:r>
            <a:r>
              <a:rPr lang="en-US" dirty="0">
                <a:latin typeface="Times New Roman" panose="02020603050405020304" pitchFamily="18" charset="0"/>
                <a:cs typeface="Times New Roman" panose="02020603050405020304" pitchFamily="18" charset="0"/>
              </a:rPr>
              <a:t> da </a:t>
            </a:r>
            <a:r>
              <a:rPr lang="en-US" dirty="0" err="1">
                <a:latin typeface="Times New Roman" panose="02020603050405020304" pitchFamily="18" charset="0"/>
                <a:cs typeface="Times New Roman" panose="02020603050405020304" pitchFamily="18" charset="0"/>
              </a:rPr>
              <a:t>trắng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tộc</a:t>
            </a:r>
            <a:r>
              <a:rPr lang="en-US" dirty="0">
                <a:latin typeface="Times New Roman" panose="02020603050405020304" pitchFamily="18" charset="0"/>
                <a:cs typeface="Times New Roman" panose="02020603050405020304" pitchFamily="18" charset="0"/>
              </a:rPr>
              <a:t> (Apartheid) </a:t>
            </a:r>
            <a:r>
              <a:rPr lang="en-US" dirty="0" err="1">
                <a:latin typeface="Times New Roman" panose="02020603050405020304" pitchFamily="18" charset="0"/>
                <a:cs typeface="Times New Roman" panose="02020603050405020304" pitchFamily="18" charset="0"/>
              </a:rPr>
              <a:t>tàn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bạo</a:t>
            </a:r>
            <a:r>
              <a:rPr lang="en-US" b="1" dirty="0">
                <a:latin typeface="Times New Roman" panose="02020603050405020304" pitchFamily="18" charset="0"/>
                <a:cs typeface="Times New Roman" panose="02020603050405020304" pitchFamily="18" charset="0"/>
              </a:rPr>
              <a:t>.</a:t>
            </a:r>
          </a:p>
        </p:txBody>
      </p:sp>
      <p:sp>
        <p:nvSpPr>
          <p:cNvPr id="27" name="TextBox 26">
            <a:extLst>
              <a:ext uri="{FF2B5EF4-FFF2-40B4-BE49-F238E27FC236}">
                <a16:creationId xmlns:a16="http://schemas.microsoft.com/office/drawing/2014/main" id="{9FA8A65C-F887-4DD1-8ABA-453E9A04405D}"/>
              </a:ext>
            </a:extLst>
          </p:cNvPr>
          <p:cNvSpPr txBox="1"/>
          <p:nvPr/>
        </p:nvSpPr>
        <p:spPr>
          <a:xfrm>
            <a:off x="1363074" y="3277208"/>
            <a:ext cx="9936298" cy="646331"/>
          </a:xfrm>
          <a:prstGeom prst="rect">
            <a:avLst/>
          </a:prstGeom>
          <a:noFill/>
        </p:spPr>
        <p:txBody>
          <a:bodyPr wrap="square" rtlCol="0">
            <a:spAutoFit/>
          </a:bodyPr>
          <a:lstStyle/>
          <a:p>
            <a:r>
              <a:rPr lang="en-US" dirty="0"/>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tộc</a:t>
            </a:r>
            <a:r>
              <a:rPr lang="en-US" dirty="0">
                <a:latin typeface="Times New Roman" panose="02020603050405020304" pitchFamily="18" charset="0"/>
                <a:cs typeface="Times New Roman" panose="02020603050405020304" pitchFamily="18" charset="0"/>
              </a:rPr>
              <a:t> Phi” (ANC) </a:t>
            </a:r>
            <a:r>
              <a:rPr lang="en-US" dirty="0" err="1">
                <a:latin typeface="Times New Roman" panose="02020603050405020304" pitchFamily="18" charset="0"/>
                <a:cs typeface="Times New Roman" panose="02020603050405020304" pitchFamily="18" charset="0"/>
              </a:rPr>
              <a:t>lãnh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da </a:t>
            </a:r>
            <a:r>
              <a:rPr lang="en-US" dirty="0" err="1">
                <a:latin typeface="Times New Roman" panose="02020603050405020304" pitchFamily="18" charset="0"/>
                <a:cs typeface="Times New Roman" panose="02020603050405020304" pitchFamily="18" charset="0"/>
              </a:rPr>
              <a:t>đen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tộc</a:t>
            </a:r>
            <a:r>
              <a:rPr lang="en-US" dirty="0">
                <a:latin typeface="Times New Roman" panose="02020603050405020304" pitchFamily="18" charset="0"/>
                <a:cs typeface="Times New Roman" panose="02020603050405020304" pitchFamily="18" charset="0"/>
              </a:rPr>
              <a:t>.</a:t>
            </a:r>
          </a:p>
        </p:txBody>
      </p:sp>
      <p:sp>
        <p:nvSpPr>
          <p:cNvPr id="28" name="TextBox 27">
            <a:extLst>
              <a:ext uri="{FF2B5EF4-FFF2-40B4-BE49-F238E27FC236}">
                <a16:creationId xmlns:a16="http://schemas.microsoft.com/office/drawing/2014/main" id="{151BD5B3-AE19-4CCD-A671-2CE9A486BDD7}"/>
              </a:ext>
            </a:extLst>
          </p:cNvPr>
          <p:cNvSpPr txBox="1"/>
          <p:nvPr/>
        </p:nvSpPr>
        <p:spPr>
          <a:xfrm>
            <a:off x="1363073" y="3907066"/>
            <a:ext cx="6096000" cy="369332"/>
          </a:xfrm>
          <a:prstGeom prst="rect">
            <a:avLst/>
          </a:prstGeom>
          <a:noFill/>
        </p:spPr>
        <p:txBody>
          <a:bodyPr wrap="square" rtlCol="0">
            <a:spAutoFit/>
          </a:bodyPr>
          <a:lstStyle/>
          <a:p>
            <a:r>
              <a:rPr lang="en-US" dirty="0"/>
              <a:t>- </a:t>
            </a:r>
            <a:r>
              <a:rPr lang="en-US" dirty="0">
                <a:latin typeface="Times New Roman" panose="02020603050405020304" pitchFamily="18" charset="0"/>
                <a:cs typeface="Times New Roman" panose="02020603050405020304" pitchFamily="18" charset="0"/>
              </a:rPr>
              <a:t>1993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xóa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bỏ</a:t>
            </a:r>
            <a:endParaRPr lang="en-US" dirty="0">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AB1B5619-CFDA-4837-8520-D2515964D1B1}"/>
              </a:ext>
            </a:extLst>
          </p:cNvPr>
          <p:cNvSpPr txBox="1"/>
          <p:nvPr/>
        </p:nvSpPr>
        <p:spPr>
          <a:xfrm>
            <a:off x="1363071" y="4232265"/>
            <a:ext cx="9936297" cy="646331"/>
          </a:xfrm>
          <a:prstGeom prst="rect">
            <a:avLst/>
          </a:prstGeom>
          <a:noFill/>
        </p:spPr>
        <p:txBody>
          <a:bodyPr wrap="square" rtlCol="0">
            <a:spAutoFit/>
          </a:bodyPr>
          <a:lstStyle/>
          <a:p>
            <a:r>
              <a:rPr lang="en-US" dirty="0"/>
              <a:t>- </a:t>
            </a:r>
            <a:r>
              <a:rPr lang="en-US" dirty="0">
                <a:latin typeface="Times New Roman" panose="02020603050405020304" pitchFamily="18" charset="0"/>
                <a:cs typeface="Times New Roman" panose="02020603050405020304" pitchFamily="18" charset="0"/>
              </a:rPr>
              <a:t>1994, </a:t>
            </a:r>
            <a:r>
              <a:rPr lang="en-US" dirty="0" err="1">
                <a:latin typeface="Times New Roman" panose="02020603050405020304" pitchFamily="18" charset="0"/>
                <a:cs typeface="Times New Roman" panose="02020603050405020304" pitchFamily="18" charset="0"/>
              </a:rPr>
              <a:t>Nen-xơn</a:t>
            </a:r>
            <a:r>
              <a:rPr lang="en-US" dirty="0">
                <a:latin typeface="Times New Roman" panose="02020603050405020304" pitchFamily="18" charset="0"/>
                <a:cs typeface="Times New Roman" panose="02020603050405020304" pitchFamily="18" charset="0"/>
              </a:rPr>
              <a:t> Man-</a:t>
            </a:r>
            <a:r>
              <a:rPr lang="en-US" dirty="0" err="1">
                <a:latin typeface="Times New Roman" panose="02020603050405020304" pitchFamily="18" charset="0"/>
                <a:cs typeface="Times New Roman" panose="02020603050405020304" pitchFamily="18" charset="0"/>
              </a:rPr>
              <a:t>đê</a:t>
            </a:r>
            <a:r>
              <a:rPr lang="en-US" dirty="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trở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da </a:t>
            </a:r>
            <a:r>
              <a:rPr lang="en-US" dirty="0" err="1">
                <a:latin typeface="Times New Roman" panose="02020603050405020304" pitchFamily="18" charset="0"/>
                <a:cs typeface="Times New Roman" panose="02020603050405020304" pitchFamily="18" charset="0"/>
              </a:rPr>
              <a:t>đen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Chế</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độ</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phân</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biệt</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chủng</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tộc</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bị</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xóa</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bỏ</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ngay</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tại</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sào</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huyệt</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của</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nó</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sau</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ba</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thế</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kỉ</a:t>
            </a:r>
            <a:r>
              <a:rPr lang="en-US" dirty="0">
                <a:latin typeface="Times New Roman" panose="02020603050405020304" pitchFamily="18" charset="0"/>
                <a:cs typeface="Times New Roman" panose="02020603050405020304" pitchFamily="18" charset="0"/>
                <a:sym typeface="Wingdings" panose="05000000000000000000" pitchFamily="2" charset="2"/>
              </a:rPr>
              <a:t>.</a:t>
            </a:r>
            <a:endParaRPr lang="en-US" dirty="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48E2C21D-9DD5-40EC-BEB8-6B71A25AC80D}"/>
              </a:ext>
            </a:extLst>
          </p:cNvPr>
          <p:cNvSpPr txBox="1"/>
          <p:nvPr/>
        </p:nvSpPr>
        <p:spPr>
          <a:xfrm>
            <a:off x="1363070" y="4857198"/>
            <a:ext cx="9708584" cy="369332"/>
          </a:xfrm>
          <a:prstGeom prst="rect">
            <a:avLst/>
          </a:prstGeom>
          <a:noFill/>
        </p:spPr>
        <p:txBody>
          <a:bodyPr wrap="square" rtlCol="0">
            <a:spAutoFit/>
          </a:bodyPr>
          <a:lstStyle/>
          <a:p>
            <a:pPr algn="just"/>
            <a:r>
              <a:rPr lang="en-US" dirty="0"/>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6-1996 Nam Phi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xóa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Apartheid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471026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down)">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arn(inVertical)">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arn(inVertical)">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down)">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circle(in)">
                                      <p:cBhvr>
                                        <p:cTn id="32" dur="20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circle(in)">
                                      <p:cBhvr>
                                        <p:cTn id="37"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6" grpId="0"/>
      <p:bldP spid="27" grpId="0"/>
      <p:bldP spid="28" grpId="0"/>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215C6C6-E45C-4179-9FC1-E8A4C1D47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E9FE4C-C9E0-4C54-8010-EA9D29CD4D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564726" y="1890469"/>
            <a:ext cx="5860051" cy="2079143"/>
            <a:chOff x="6081624" y="1998368"/>
            <a:chExt cx="5613457" cy="782175"/>
          </a:xfrm>
          <a:solidFill>
            <a:schemeClr val="accent4"/>
          </a:solidFill>
        </p:grpSpPr>
        <p:sp>
          <p:nvSpPr>
            <p:cNvPr id="11" name="Rectangle 10">
              <a:extLst>
                <a:ext uri="{FF2B5EF4-FFF2-40B4-BE49-F238E27FC236}">
                  <a16:creationId xmlns:a16="http://schemas.microsoft.com/office/drawing/2014/main" id="{56FAD6EF-0374-46BD-901E-E901DCA01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847ABE-275E-4DCA-B164-A672D517F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low confidence">
            <a:extLst>
              <a:ext uri="{FF2B5EF4-FFF2-40B4-BE49-F238E27FC236}">
                <a16:creationId xmlns:a16="http://schemas.microsoft.com/office/drawing/2014/main" id="{4C8D6306-A3E6-4F10-AEE5-9D2C30335F48}"/>
              </a:ext>
            </a:extLst>
          </p:cNvPr>
          <p:cNvPicPr>
            <a:picLocks noChangeAspect="1"/>
          </p:cNvPicPr>
          <p:nvPr/>
        </p:nvPicPr>
        <p:blipFill rotWithShape="1">
          <a:blip r:embed="rId2">
            <a:extLst>
              <a:ext uri="{28A0092B-C50C-407E-A947-70E740481C1C}">
                <a14:useLocalDpi xmlns:a14="http://schemas.microsoft.com/office/drawing/2010/main" val="0"/>
              </a:ext>
            </a:extLst>
          </a:blip>
          <a:srcRect t="31755"/>
          <a:stretch/>
        </p:blipFill>
        <p:spPr>
          <a:xfrm>
            <a:off x="500742" y="466345"/>
            <a:ext cx="11608879" cy="6384156"/>
          </a:xfrm>
          <a:prstGeom prst="rect">
            <a:avLst/>
          </a:prstGeom>
        </p:spPr>
      </p:pic>
      <p:sp>
        <p:nvSpPr>
          <p:cNvPr id="4" name="TextBox 3">
            <a:extLst>
              <a:ext uri="{FF2B5EF4-FFF2-40B4-BE49-F238E27FC236}">
                <a16:creationId xmlns:a16="http://schemas.microsoft.com/office/drawing/2014/main" id="{F0744AC0-D6FF-4F6D-9832-07A999C17120}"/>
              </a:ext>
            </a:extLst>
          </p:cNvPr>
          <p:cNvSpPr txBox="1"/>
          <p:nvPr/>
        </p:nvSpPr>
        <p:spPr>
          <a:xfrm>
            <a:off x="3375083" y="890360"/>
            <a:ext cx="7344696" cy="4031873"/>
          </a:xfrm>
          <a:prstGeom prst="rect">
            <a:avLst/>
          </a:prstGeom>
          <a:noFill/>
        </p:spPr>
        <p:txBody>
          <a:bodyPr wrap="square" rtlCol="0">
            <a:spAutoFit/>
          </a:bodyPr>
          <a:lstStyle/>
          <a:p>
            <a:pPr algn="ctr"/>
            <a:r>
              <a:rPr lang="en-US" sz="4000" b="1" dirty="0">
                <a:solidFill>
                  <a:srgbClr val="C00000"/>
                </a:solidFill>
                <a:latin typeface="Times New Roman" panose="02020603050405020304" pitchFamily="18" charset="0"/>
                <a:cs typeface="Times New Roman" panose="02020603050405020304" pitchFamily="18" charset="0"/>
              </a:rPr>
              <a:t>DẶN DÒ</a:t>
            </a:r>
          </a:p>
          <a:p>
            <a:r>
              <a:rPr lang="en-US" b="1" dirty="0">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Học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sinh</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học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nội</a:t>
            </a:r>
            <a:r>
              <a:rPr lang="en-US" sz="2400" b="1" dirty="0">
                <a:solidFill>
                  <a:srgbClr val="0070C0"/>
                </a:solidFill>
                <a:latin typeface="Times New Roman" panose="02020603050405020304" pitchFamily="18" charset="0"/>
                <a:cs typeface="Times New Roman" panose="02020603050405020304" pitchFamily="18" charset="0"/>
              </a:rPr>
              <a:t> dung </a:t>
            </a:r>
            <a:r>
              <a:rPr lang="en-US" sz="2400" b="1" dirty="0" err="1">
                <a:solidFill>
                  <a:srgbClr val="0070C0"/>
                </a:solidFill>
                <a:latin typeface="Times New Roman" panose="02020603050405020304" pitchFamily="18" charset="0"/>
                <a:cs typeface="Times New Roman" panose="02020603050405020304" pitchFamily="18" charset="0"/>
              </a:rPr>
              <a:t>bài</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ghi</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và</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đọc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thêm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Sách</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giáo</a:t>
            </a:r>
            <a:r>
              <a:rPr lang="en-US" sz="2400" b="1" dirty="0">
                <a:solidFill>
                  <a:srgbClr val="0070C0"/>
                </a:solidFill>
                <a:latin typeface="Times New Roman" panose="02020603050405020304" pitchFamily="18" charset="0"/>
                <a:cs typeface="Times New Roman" panose="02020603050405020304" pitchFamily="18" charset="0"/>
              </a:rPr>
              <a:t> khoa. </a:t>
            </a:r>
            <a:r>
              <a:rPr lang="en-US" sz="2400" b="1" i="1" dirty="0">
                <a:latin typeface="Times New Roman" panose="02020603050405020304" pitchFamily="18" charset="0"/>
                <a:cs typeface="Times New Roman" panose="02020603050405020304" pitchFamily="18" charset="0"/>
              </a:rPr>
              <a:t>(GV </a:t>
            </a:r>
            <a:r>
              <a:rPr lang="en-US" sz="2400" b="1" i="1" dirty="0" err="1">
                <a:latin typeface="Times New Roman" panose="02020603050405020304" pitchFamily="18" charset="0"/>
                <a:cs typeface="Times New Roman" panose="02020603050405020304" pitchFamily="18" charset="0"/>
              </a:rPr>
              <a:t>sẽ</a:t>
            </a:r>
            <a:r>
              <a:rPr lang="en-US" sz="2400" b="1" i="1" dirty="0">
                <a:latin typeface="Times New Roman" panose="02020603050405020304" pitchFamily="18" charset="0"/>
                <a:cs typeface="Times New Roman" panose="02020603050405020304" pitchFamily="18" charset="0"/>
              </a:rPr>
              <a:t> ra </a:t>
            </a:r>
            <a:r>
              <a:rPr lang="en-US" sz="2400" b="1" i="1" dirty="0" err="1">
                <a:latin typeface="Times New Roman" panose="02020603050405020304" pitchFamily="18" charset="0"/>
                <a:cs typeface="Times New Roman" panose="02020603050405020304" pitchFamily="18" charset="0"/>
              </a:rPr>
              <a:t>đề</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cả</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nội</a:t>
            </a:r>
            <a:r>
              <a:rPr lang="en-US" sz="2400" b="1" i="1" dirty="0">
                <a:latin typeface="Times New Roman" panose="02020603050405020304" pitchFamily="18" charset="0"/>
                <a:cs typeface="Times New Roman" panose="02020603050405020304" pitchFamily="18" charset="0"/>
              </a:rPr>
              <a:t> dung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SGK </a:t>
            </a:r>
            <a:r>
              <a:rPr lang="en-US" sz="2400" b="1" i="1" dirty="0" err="1">
                <a:latin typeface="Times New Roman" panose="02020603050405020304" pitchFamily="18" charset="0"/>
                <a:cs typeface="Times New Roman" panose="02020603050405020304" pitchFamily="18" charset="0"/>
              </a:rPr>
              <a:t>những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bài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đã</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dặn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học</a:t>
            </a:r>
            <a:r>
              <a:rPr lang="en-US" sz="2400" b="1" i="1" dirty="0">
                <a:latin typeface="Times New Roman" panose="02020603050405020304" pitchFamily="18" charset="0"/>
                <a:cs typeface="Times New Roman" panose="02020603050405020304" pitchFamily="18" charset="0"/>
              </a:rPr>
              <a:t>)</a:t>
            </a:r>
          </a:p>
          <a:p>
            <a:pPr marL="285750" indent="-285750">
              <a:buFontTx/>
              <a:buChar char="-"/>
            </a:pPr>
            <a:r>
              <a:rPr lang="en-US" sz="2400" b="1" dirty="0" err="1">
                <a:solidFill>
                  <a:srgbClr val="0000FF"/>
                </a:solidFill>
                <a:latin typeface="Times New Roman" panose="02020603050405020304" pitchFamily="18" charset="0"/>
                <a:cs typeface="Times New Roman" panose="02020603050405020304" pitchFamily="18" charset="0"/>
              </a:rPr>
              <a:t>Thời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gian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kiểm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tra</a:t>
            </a:r>
            <a:r>
              <a:rPr lang="en-US" sz="2400" b="1" dirty="0">
                <a:solidFill>
                  <a:srgbClr val="0000FF"/>
                </a:solidFill>
                <a:latin typeface="Times New Roman" panose="02020603050405020304" pitchFamily="18" charset="0"/>
                <a:cs typeface="Times New Roman" panose="02020603050405020304" pitchFamily="18" charset="0"/>
              </a:rPr>
              <a:t>:</a:t>
            </a:r>
          </a:p>
          <a:p>
            <a:r>
              <a:rPr lang="en-US" sz="2400" b="1" dirty="0">
                <a:solidFill>
                  <a:srgbClr val="0070C0"/>
                </a:solidFill>
                <a:latin typeface="Times New Roman" panose="02020603050405020304" pitchFamily="18" charset="0"/>
                <a:cs typeface="Times New Roman" panose="02020603050405020304" pitchFamily="18" charset="0"/>
              </a:rPr>
              <a:t> + </a:t>
            </a:r>
            <a:r>
              <a:rPr lang="en-US" sz="2400" b="1" dirty="0" err="1">
                <a:solidFill>
                  <a:srgbClr val="0070C0"/>
                </a:solidFill>
                <a:latin typeface="Times New Roman" panose="02020603050405020304" pitchFamily="18" charset="0"/>
                <a:cs typeface="Times New Roman" panose="02020603050405020304" pitchFamily="18" charset="0"/>
              </a:rPr>
              <a:t>Chiều</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thứ</a:t>
            </a:r>
            <a:r>
              <a:rPr lang="en-US" sz="2400" b="1" dirty="0">
                <a:solidFill>
                  <a:srgbClr val="0070C0"/>
                </a:solidFill>
                <a:latin typeface="Times New Roman" panose="02020603050405020304" pitchFamily="18" charset="0"/>
                <a:cs typeface="Times New Roman" panose="02020603050405020304" pitchFamily="18" charset="0"/>
              </a:rPr>
              <a:t> 6- </a:t>
            </a:r>
            <a:r>
              <a:rPr lang="en-US" sz="2400" b="1" dirty="0" err="1">
                <a:solidFill>
                  <a:srgbClr val="0070C0"/>
                </a:solidFill>
                <a:latin typeface="Times New Roman" panose="02020603050405020304" pitchFamily="18" charset="0"/>
                <a:cs typeface="Times New Roman" panose="02020603050405020304" pitchFamily="18" charset="0"/>
              </a:rPr>
              <a:t>Ngày</a:t>
            </a:r>
            <a:r>
              <a:rPr lang="en-US" sz="2400" b="1" dirty="0">
                <a:solidFill>
                  <a:srgbClr val="0070C0"/>
                </a:solidFill>
                <a:latin typeface="Times New Roman" panose="02020603050405020304" pitchFamily="18" charset="0"/>
                <a:cs typeface="Times New Roman" panose="02020603050405020304" pitchFamily="18" charset="0"/>
              </a:rPr>
              <a:t> 05/11/2021</a:t>
            </a:r>
          </a:p>
          <a:p>
            <a:r>
              <a:rPr lang="en-US" sz="2400" b="1" dirty="0">
                <a:solidFill>
                  <a:srgbClr val="0070C0"/>
                </a:solidFill>
                <a:latin typeface="Times New Roman" panose="02020603050405020304" pitchFamily="18" charset="0"/>
                <a:cs typeface="Times New Roman" panose="02020603050405020304" pitchFamily="18" charset="0"/>
              </a:rPr>
              <a:t> + </a:t>
            </a:r>
            <a:r>
              <a:rPr lang="en-US" sz="2400" b="1" dirty="0" err="1">
                <a:solidFill>
                  <a:srgbClr val="0070C0"/>
                </a:solidFill>
                <a:latin typeface="Times New Roman" panose="02020603050405020304" pitchFamily="18" charset="0"/>
                <a:cs typeface="Times New Roman" panose="02020603050405020304" pitchFamily="18" charset="0"/>
              </a:rPr>
              <a:t>Từ</a:t>
            </a:r>
            <a:r>
              <a:rPr lang="en-US" sz="2400" b="1" dirty="0">
                <a:solidFill>
                  <a:srgbClr val="0070C0"/>
                </a:solidFill>
                <a:latin typeface="Times New Roman" panose="02020603050405020304" pitchFamily="18" charset="0"/>
                <a:cs typeface="Times New Roman" panose="02020603050405020304" pitchFamily="18" charset="0"/>
              </a:rPr>
              <a:t> 13g30 </a:t>
            </a:r>
            <a:r>
              <a:rPr lang="en-US" sz="2400" b="1" dirty="0" err="1">
                <a:solidFill>
                  <a:srgbClr val="0070C0"/>
                </a:solidFill>
                <a:latin typeface="Times New Roman" panose="02020603050405020304" pitchFamily="18" charset="0"/>
                <a:cs typeface="Times New Roman" panose="02020603050405020304" pitchFamily="18" charset="0"/>
              </a:rPr>
              <a:t>đến</a:t>
            </a:r>
            <a:r>
              <a:rPr lang="en-US" sz="2400" b="1" dirty="0">
                <a:solidFill>
                  <a:srgbClr val="0070C0"/>
                </a:solidFill>
                <a:latin typeface="Times New Roman" panose="02020603050405020304" pitchFamily="18" charset="0"/>
                <a:cs typeface="Times New Roman" panose="02020603050405020304" pitchFamily="18" charset="0"/>
              </a:rPr>
              <a:t> 14g15 (45 </a:t>
            </a:r>
            <a:r>
              <a:rPr lang="en-US" sz="2400" b="1" dirty="0" err="1">
                <a:solidFill>
                  <a:srgbClr val="0070C0"/>
                </a:solidFill>
                <a:latin typeface="Times New Roman" panose="02020603050405020304" pitchFamily="18" charset="0"/>
                <a:cs typeface="Times New Roman" panose="02020603050405020304" pitchFamily="18" charset="0"/>
              </a:rPr>
              <a:t>phút</a:t>
            </a:r>
            <a:r>
              <a:rPr lang="en-US" sz="2400" b="1" dirty="0">
                <a:solidFill>
                  <a:srgbClr val="0070C0"/>
                </a:solidFill>
                <a:latin typeface="Times New Roman" panose="02020603050405020304" pitchFamily="18" charset="0"/>
                <a:cs typeface="Times New Roman" panose="02020603050405020304" pitchFamily="18" charset="0"/>
              </a:rPr>
              <a:t>)</a:t>
            </a:r>
          </a:p>
          <a:p>
            <a:r>
              <a:rPr lang="en-US" sz="2400" b="1" dirty="0">
                <a:solidFill>
                  <a:srgbClr val="0070C0"/>
                </a:solidFill>
                <a:latin typeface="Times New Roman" panose="02020603050405020304" pitchFamily="18" charset="0"/>
                <a:cs typeface="Times New Roman" panose="02020603050405020304" pitchFamily="18" charset="0"/>
              </a:rPr>
              <a:t> + </a:t>
            </a:r>
            <a:r>
              <a:rPr lang="en-US" sz="2400" b="1" dirty="0" err="1">
                <a:solidFill>
                  <a:srgbClr val="0070C0"/>
                </a:solidFill>
                <a:latin typeface="Times New Roman" panose="02020603050405020304" pitchFamily="18" charset="0"/>
                <a:cs typeface="Times New Roman" panose="02020603050405020304" pitchFamily="18" charset="0"/>
              </a:rPr>
              <a:t>Thời</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gian</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làm</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bài</a:t>
            </a:r>
            <a:r>
              <a:rPr lang="en-US" sz="2400" b="1" dirty="0">
                <a:solidFill>
                  <a:srgbClr val="0070C0"/>
                </a:solidFill>
                <a:latin typeface="Times New Roman" panose="02020603050405020304" pitchFamily="18" charset="0"/>
                <a:cs typeface="Times New Roman" panose="02020603050405020304" pitchFamily="18" charset="0"/>
              </a:rPr>
              <a:t> : 45 </a:t>
            </a:r>
            <a:r>
              <a:rPr lang="en-US" sz="2400" b="1" dirty="0" err="1">
                <a:solidFill>
                  <a:srgbClr val="0070C0"/>
                </a:solidFill>
                <a:latin typeface="Times New Roman" panose="02020603050405020304" pitchFamily="18" charset="0"/>
                <a:cs typeface="Times New Roman" panose="02020603050405020304" pitchFamily="18" charset="0"/>
              </a:rPr>
              <a:t>phút</a:t>
            </a:r>
            <a:endParaRPr lang="en-US" sz="2400" b="1" dirty="0">
              <a:solidFill>
                <a:srgbClr val="0070C0"/>
              </a:solidFill>
              <a:latin typeface="Times New Roman" panose="02020603050405020304" pitchFamily="18" charset="0"/>
              <a:cs typeface="Times New Roman" panose="02020603050405020304" pitchFamily="18" charset="0"/>
            </a:endParaRPr>
          </a:p>
          <a:p>
            <a:endParaRPr lang="en-US" sz="2400" b="1" dirty="0">
              <a:solidFill>
                <a:srgbClr val="0070C0"/>
              </a:solidFill>
              <a:latin typeface="Times New Roman" panose="02020603050405020304" pitchFamily="18" charset="0"/>
              <a:cs typeface="Times New Roman" panose="02020603050405020304" pitchFamily="18" charset="0"/>
            </a:endParaRPr>
          </a:p>
          <a:p>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Hình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thức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Trắc</a:t>
            </a:r>
            <a:r>
              <a:rPr lang="en-US" sz="2400" b="1" dirty="0">
                <a:solidFill>
                  <a:srgbClr val="0070C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nghiệm</a:t>
            </a:r>
            <a:r>
              <a:rPr lang="en-US" sz="2400" b="1" dirty="0">
                <a:solidFill>
                  <a:srgbClr val="0070C0"/>
                </a:solidFill>
                <a:latin typeface="Times New Roman" panose="02020603050405020304" pitchFamily="18" charset="0"/>
                <a:cs typeface="Times New Roman" panose="02020603050405020304" pitchFamily="18" charset="0"/>
              </a:rPr>
              <a:t>- 30 </a:t>
            </a:r>
            <a:r>
              <a:rPr lang="en-US" sz="2400" b="1" dirty="0" err="1">
                <a:solidFill>
                  <a:srgbClr val="0070C0"/>
                </a:solidFill>
                <a:latin typeface="Times New Roman" panose="02020603050405020304" pitchFamily="18" charset="0"/>
                <a:cs typeface="Times New Roman" panose="02020603050405020304" pitchFamily="18" charset="0"/>
              </a:rPr>
              <a:t>câu</a:t>
            </a:r>
            <a:r>
              <a:rPr lang="en-US" sz="2400" b="1" dirty="0">
                <a:solidFill>
                  <a:srgbClr val="0070C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052583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theme/theme1.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90</TotalTime>
  <Words>1189</Words>
  <Application>Microsoft Office PowerPoint</Application>
  <PresentationFormat>Widescreen</PresentationFormat>
  <Paragraphs>149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Family 116</dc:creator>
  <cp:lastModifiedBy>Family 116</cp:lastModifiedBy>
  <cp:revision>5</cp:revision>
  <dcterms:created xsi:type="dcterms:W3CDTF">2021-10-29T09:07:10Z</dcterms:created>
  <dcterms:modified xsi:type="dcterms:W3CDTF">2021-10-29T10:38:04Z</dcterms:modified>
</cp:coreProperties>
</file>